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03" r:id="rId2"/>
    <p:sldId id="302" r:id="rId3"/>
    <p:sldId id="301" r:id="rId4"/>
    <p:sldId id="300" r:id="rId5"/>
    <p:sldId id="299" r:id="rId6"/>
    <p:sldId id="298" r:id="rId7"/>
    <p:sldId id="295" r:id="rId8"/>
    <p:sldId id="309" r:id="rId9"/>
    <p:sldId id="312" r:id="rId10"/>
    <p:sldId id="296" r:id="rId11"/>
    <p:sldId id="307" r:id="rId12"/>
    <p:sldId id="288" r:id="rId13"/>
    <p:sldId id="293" r:id="rId14"/>
    <p:sldId id="313" r:id="rId15"/>
    <p:sldId id="310" r:id="rId16"/>
    <p:sldId id="311" r:id="rId17"/>
    <p:sldId id="287" r:id="rId18"/>
    <p:sldId id="286" r:id="rId19"/>
    <p:sldId id="314" r:id="rId20"/>
    <p:sldId id="315" r:id="rId21"/>
    <p:sldId id="308" r:id="rId22"/>
    <p:sldId id="285" r:id="rId23"/>
    <p:sldId id="317" r:id="rId24"/>
    <p:sldId id="316" r:id="rId25"/>
    <p:sldId id="318" r:id="rId26"/>
    <p:sldId id="319" r:id="rId27"/>
    <p:sldId id="304" r:id="rId28"/>
    <p:sldId id="306" r:id="rId29"/>
    <p:sldId id="283" r:id="rId30"/>
  </p:sldIdLst>
  <p:sldSz cx="18288000" cy="10287000"/>
  <p:notesSz cx="10287000" cy="18288000"/>
  <p:embeddedFontLst>
    <p:embeddedFont>
      <p:font typeface="Noto Sans JP" panose="020B0604020202020204" charset="-128"/>
      <p:regular r:id="rId32"/>
      <p:bold r:id="rId33"/>
    </p:embeddedFont>
    <p:embeddedFont>
      <p:font typeface="나눔스퀘어라운드 Regular" panose="020B0604020202020204" charset="-127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Malgun Gothic" panose="020B0503020000020004" pitchFamily="34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uIK9Jppieg1FTnFeAhY7QHRI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42B92-16A5-4857-B125-66E4115B6E32}" v="6083" dt="2024-04-02T09:04:31.475"/>
    <p1510:client id="{3967013B-2FDE-4EEF-8F9D-9BB1ADAC9118}" v="1013" dt="2024-04-02T05:35:20.481"/>
    <p1510:client id="{6753C80D-9640-4B50-BFF7-57D9DDB90A56}" v="2763" dt="2024-04-01T23:59:01.760"/>
    <p1510:client id="{7ADD67B6-2799-4B91-B017-2B4475105308}" v="1129" dt="2024-04-02T07:04:02.120"/>
  </p1510:revLst>
</p1510:revInfo>
</file>

<file path=ppt/tableStyles.xml><?xml version="1.0" encoding="utf-8"?>
<a:tblStyleLst xmlns:a="http://schemas.openxmlformats.org/drawingml/2006/main" def="{1635CF7D-A0B7-44C7-9705-462EACF53B52}">
  <a:tblStyle styleId="{1635CF7D-A0B7-44C7-9705-462EACF53B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우영" userId="bd84c68044e73657" providerId="Windows Live" clId="Web-{6753C80D-9640-4B50-BFF7-57D9DDB90A56}"/>
    <pc:docChg chg="addSld delSld modSld sldOrd">
      <pc:chgData name="정 우영" userId="bd84c68044e73657" providerId="Windows Live" clId="Web-{6753C80D-9640-4B50-BFF7-57D9DDB90A56}" dt="2024-04-01T23:59:01.760" v="1710" actId="1076"/>
      <pc:docMkLst>
        <pc:docMk/>
      </pc:docMkLst>
      <pc:sldChg chg="modSp del">
        <pc:chgData name="정 우영" userId="bd84c68044e73657" providerId="Windows Live" clId="Web-{6753C80D-9640-4B50-BFF7-57D9DDB90A56}" dt="2024-04-01T13:47:55.603" v="55"/>
        <pc:sldMkLst>
          <pc:docMk/>
          <pc:sldMk cId="0" sldId="256"/>
        </pc:sldMkLst>
        <pc:picChg chg="mod">
          <ac:chgData name="정 우영" userId="bd84c68044e73657" providerId="Windows Live" clId="Web-{6753C80D-9640-4B50-BFF7-57D9DDB90A56}" dt="2024-04-01T12:35:04.094" v="1" actId="1076"/>
          <ac:picMkLst>
            <pc:docMk/>
            <pc:sldMk cId="0" sldId="256"/>
            <ac:picMk id="87" creationId="{00000000-0000-0000-0000-000000000000}"/>
          </ac:picMkLst>
        </pc:picChg>
      </pc:sldChg>
      <pc:sldChg chg="del">
        <pc:chgData name="정 우영" userId="bd84c68044e73657" providerId="Windows Live" clId="Web-{6753C80D-9640-4B50-BFF7-57D9DDB90A56}" dt="2024-04-01T13:47:44.994" v="54"/>
        <pc:sldMkLst>
          <pc:docMk/>
          <pc:sldMk cId="0" sldId="257"/>
        </pc:sldMkLst>
      </pc:sldChg>
      <pc:sldChg chg="del">
        <pc:chgData name="정 우영" userId="bd84c68044e73657" providerId="Windows Live" clId="Web-{6753C80D-9640-4B50-BFF7-57D9DDB90A56}" dt="2024-04-01T13:47:44.994" v="53"/>
        <pc:sldMkLst>
          <pc:docMk/>
          <pc:sldMk cId="0" sldId="258"/>
        </pc:sldMkLst>
      </pc:sldChg>
      <pc:sldChg chg="del">
        <pc:chgData name="정 우영" userId="bd84c68044e73657" providerId="Windows Live" clId="Web-{6753C80D-9640-4B50-BFF7-57D9DDB90A56}" dt="2024-04-01T13:47:44.994" v="52"/>
        <pc:sldMkLst>
          <pc:docMk/>
          <pc:sldMk cId="0" sldId="259"/>
        </pc:sldMkLst>
      </pc:sldChg>
      <pc:sldChg chg="del">
        <pc:chgData name="정 우영" userId="bd84c68044e73657" providerId="Windows Live" clId="Web-{6753C80D-9640-4B50-BFF7-57D9DDB90A56}" dt="2024-04-01T13:47:44.994" v="51"/>
        <pc:sldMkLst>
          <pc:docMk/>
          <pc:sldMk cId="0" sldId="260"/>
        </pc:sldMkLst>
      </pc:sldChg>
      <pc:sldChg chg="modSp del">
        <pc:chgData name="정 우영" userId="bd84c68044e73657" providerId="Windows Live" clId="Web-{6753C80D-9640-4B50-BFF7-57D9DDB90A56}" dt="2024-04-01T13:47:44.994" v="50"/>
        <pc:sldMkLst>
          <pc:docMk/>
          <pc:sldMk cId="0" sldId="261"/>
        </pc:sldMkLst>
        <pc:spChg chg="mod">
          <ac:chgData name="정 우영" userId="bd84c68044e73657" providerId="Windows Live" clId="Web-{6753C80D-9640-4B50-BFF7-57D9DDB90A56}" dt="2024-04-01T12:37:43.738" v="7" actId="20577"/>
          <ac:spMkLst>
            <pc:docMk/>
            <pc:sldMk cId="0" sldId="261"/>
            <ac:spMk id="142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12:38:04.176" v="12" actId="20577"/>
          <ac:spMkLst>
            <pc:docMk/>
            <pc:sldMk cId="0" sldId="261"/>
            <ac:spMk id="143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12:38:36.021" v="17" actId="20577"/>
          <ac:spMkLst>
            <pc:docMk/>
            <pc:sldMk cId="0" sldId="261"/>
            <ac:spMk id="153" creationId="{00000000-0000-0000-0000-000000000000}"/>
          </ac:spMkLst>
        </pc:spChg>
      </pc:sldChg>
      <pc:sldChg chg="del">
        <pc:chgData name="정 우영" userId="bd84c68044e73657" providerId="Windows Live" clId="Web-{6753C80D-9640-4B50-BFF7-57D9DDB90A56}" dt="2024-04-01T13:47:44.994" v="49"/>
        <pc:sldMkLst>
          <pc:docMk/>
          <pc:sldMk cId="0" sldId="262"/>
        </pc:sldMkLst>
      </pc:sldChg>
      <pc:sldChg chg="del">
        <pc:chgData name="정 우영" userId="bd84c68044e73657" providerId="Windows Live" clId="Web-{6753C80D-9640-4B50-BFF7-57D9DDB90A56}" dt="2024-04-01T13:47:44.994" v="48"/>
        <pc:sldMkLst>
          <pc:docMk/>
          <pc:sldMk cId="0" sldId="263"/>
        </pc:sldMkLst>
      </pc:sldChg>
      <pc:sldChg chg="del">
        <pc:chgData name="정 우영" userId="bd84c68044e73657" providerId="Windows Live" clId="Web-{6753C80D-9640-4B50-BFF7-57D9DDB90A56}" dt="2024-04-01T13:47:44.994" v="47"/>
        <pc:sldMkLst>
          <pc:docMk/>
          <pc:sldMk cId="0" sldId="264"/>
        </pc:sldMkLst>
      </pc:sldChg>
      <pc:sldChg chg="del">
        <pc:chgData name="정 우영" userId="bd84c68044e73657" providerId="Windows Live" clId="Web-{6753C80D-9640-4B50-BFF7-57D9DDB90A56}" dt="2024-04-01T13:47:44.994" v="46"/>
        <pc:sldMkLst>
          <pc:docMk/>
          <pc:sldMk cId="0" sldId="265"/>
        </pc:sldMkLst>
      </pc:sldChg>
      <pc:sldChg chg="del">
        <pc:chgData name="정 우영" userId="bd84c68044e73657" providerId="Windows Live" clId="Web-{6753C80D-9640-4B50-BFF7-57D9DDB90A56}" dt="2024-04-01T13:47:44.978" v="45"/>
        <pc:sldMkLst>
          <pc:docMk/>
          <pc:sldMk cId="0" sldId="266"/>
        </pc:sldMkLst>
      </pc:sldChg>
      <pc:sldChg chg="del">
        <pc:chgData name="정 우영" userId="bd84c68044e73657" providerId="Windows Live" clId="Web-{6753C80D-9640-4B50-BFF7-57D9DDB90A56}" dt="2024-04-01T13:47:44.978" v="44"/>
        <pc:sldMkLst>
          <pc:docMk/>
          <pc:sldMk cId="0" sldId="267"/>
        </pc:sldMkLst>
      </pc:sldChg>
      <pc:sldChg chg="del">
        <pc:chgData name="정 우영" userId="bd84c68044e73657" providerId="Windows Live" clId="Web-{6753C80D-9640-4B50-BFF7-57D9DDB90A56}" dt="2024-04-01T13:47:44.978" v="43"/>
        <pc:sldMkLst>
          <pc:docMk/>
          <pc:sldMk cId="0" sldId="268"/>
        </pc:sldMkLst>
      </pc:sldChg>
      <pc:sldChg chg="del">
        <pc:chgData name="정 우영" userId="bd84c68044e73657" providerId="Windows Live" clId="Web-{6753C80D-9640-4B50-BFF7-57D9DDB90A56}" dt="2024-04-01T13:47:44.978" v="42"/>
        <pc:sldMkLst>
          <pc:docMk/>
          <pc:sldMk cId="0" sldId="269"/>
        </pc:sldMkLst>
      </pc:sldChg>
      <pc:sldChg chg="del">
        <pc:chgData name="정 우영" userId="bd84c68044e73657" providerId="Windows Live" clId="Web-{6753C80D-9640-4B50-BFF7-57D9DDB90A56}" dt="2024-04-01T13:47:44.978" v="41"/>
        <pc:sldMkLst>
          <pc:docMk/>
          <pc:sldMk cId="0" sldId="270"/>
        </pc:sldMkLst>
      </pc:sldChg>
      <pc:sldChg chg="del">
        <pc:chgData name="정 우영" userId="bd84c68044e73657" providerId="Windows Live" clId="Web-{6753C80D-9640-4B50-BFF7-57D9DDB90A56}" dt="2024-04-01T13:47:44.978" v="40"/>
        <pc:sldMkLst>
          <pc:docMk/>
          <pc:sldMk cId="0" sldId="271"/>
        </pc:sldMkLst>
      </pc:sldChg>
      <pc:sldChg chg="del">
        <pc:chgData name="정 우영" userId="bd84c68044e73657" providerId="Windows Live" clId="Web-{6753C80D-9640-4B50-BFF7-57D9DDB90A56}" dt="2024-04-01T13:47:44.978" v="39"/>
        <pc:sldMkLst>
          <pc:docMk/>
          <pc:sldMk cId="0" sldId="272"/>
        </pc:sldMkLst>
      </pc:sldChg>
      <pc:sldChg chg="del">
        <pc:chgData name="정 우영" userId="bd84c68044e73657" providerId="Windows Live" clId="Web-{6753C80D-9640-4B50-BFF7-57D9DDB90A56}" dt="2024-04-01T13:47:44.963" v="38"/>
        <pc:sldMkLst>
          <pc:docMk/>
          <pc:sldMk cId="0" sldId="273"/>
        </pc:sldMkLst>
      </pc:sldChg>
      <pc:sldChg chg="del">
        <pc:chgData name="정 우영" userId="bd84c68044e73657" providerId="Windows Live" clId="Web-{6753C80D-9640-4B50-BFF7-57D9DDB90A56}" dt="2024-04-01T13:55:08.094" v="115"/>
        <pc:sldMkLst>
          <pc:docMk/>
          <pc:sldMk cId="0" sldId="274"/>
        </pc:sldMkLst>
      </pc:sldChg>
      <pc:sldChg chg="del">
        <pc:chgData name="정 우영" userId="bd84c68044e73657" providerId="Windows Live" clId="Web-{6753C80D-9640-4B50-BFF7-57D9DDB90A56}" dt="2024-04-01T13:55:08.094" v="114"/>
        <pc:sldMkLst>
          <pc:docMk/>
          <pc:sldMk cId="0" sldId="275"/>
        </pc:sldMkLst>
      </pc:sldChg>
      <pc:sldChg chg="del">
        <pc:chgData name="정 우영" userId="bd84c68044e73657" providerId="Windows Live" clId="Web-{6753C80D-9640-4B50-BFF7-57D9DDB90A56}" dt="2024-04-01T13:55:08.094" v="113"/>
        <pc:sldMkLst>
          <pc:docMk/>
          <pc:sldMk cId="0" sldId="276"/>
        </pc:sldMkLst>
      </pc:sldChg>
      <pc:sldChg chg="del">
        <pc:chgData name="정 우영" userId="bd84c68044e73657" providerId="Windows Live" clId="Web-{6753C80D-9640-4B50-BFF7-57D9DDB90A56}" dt="2024-04-01T13:55:08.094" v="112"/>
        <pc:sldMkLst>
          <pc:docMk/>
          <pc:sldMk cId="0" sldId="277"/>
        </pc:sldMkLst>
      </pc:sldChg>
      <pc:sldChg chg="del">
        <pc:chgData name="정 우영" userId="bd84c68044e73657" providerId="Windows Live" clId="Web-{6753C80D-9640-4B50-BFF7-57D9DDB90A56}" dt="2024-04-01T13:55:08.094" v="111"/>
        <pc:sldMkLst>
          <pc:docMk/>
          <pc:sldMk cId="0" sldId="278"/>
        </pc:sldMkLst>
      </pc:sldChg>
      <pc:sldChg chg="del">
        <pc:chgData name="정 우영" userId="bd84c68044e73657" providerId="Windows Live" clId="Web-{6753C80D-9640-4B50-BFF7-57D9DDB90A56}" dt="2024-04-01T13:55:08.094" v="110"/>
        <pc:sldMkLst>
          <pc:docMk/>
          <pc:sldMk cId="0" sldId="279"/>
        </pc:sldMkLst>
      </pc:sldChg>
      <pc:sldChg chg="del">
        <pc:chgData name="정 우영" userId="bd84c68044e73657" providerId="Windows Live" clId="Web-{6753C80D-9640-4B50-BFF7-57D9DDB90A56}" dt="2024-04-01T13:55:08.094" v="109"/>
        <pc:sldMkLst>
          <pc:docMk/>
          <pc:sldMk cId="0" sldId="280"/>
        </pc:sldMkLst>
      </pc:sldChg>
      <pc:sldChg chg="modSp del">
        <pc:chgData name="정 우영" userId="bd84c68044e73657" providerId="Windows Live" clId="Web-{6753C80D-9640-4B50-BFF7-57D9DDB90A56}" dt="2024-04-01T19:55:23.843" v="301"/>
        <pc:sldMkLst>
          <pc:docMk/>
          <pc:sldMk cId="0" sldId="281"/>
        </pc:sldMkLst>
        <pc:spChg chg="mod">
          <ac:chgData name="정 우영" userId="bd84c68044e73657" providerId="Windows Live" clId="Web-{6753C80D-9640-4B50-BFF7-57D9DDB90A56}" dt="2024-04-01T19:55:01.577" v="300" actId="20577"/>
          <ac:spMkLst>
            <pc:docMk/>
            <pc:sldMk cId="0" sldId="281"/>
            <ac:spMk id="2" creationId="{CBB2412B-D628-1934-5F40-204B86235E2E}"/>
          </ac:spMkLst>
        </pc:spChg>
      </pc:sldChg>
      <pc:sldChg chg="modSp add del">
        <pc:chgData name="정 우영" userId="bd84c68044e73657" providerId="Windows Live" clId="Web-{6753C80D-9640-4B50-BFF7-57D9DDB90A56}" dt="2024-04-01T19:54:32.373" v="296"/>
        <pc:sldMkLst>
          <pc:docMk/>
          <pc:sldMk cId="2554167022" sldId="284"/>
        </pc:sldMkLst>
        <pc:spChg chg="mod">
          <ac:chgData name="정 우영" userId="bd84c68044e73657" providerId="Windows Live" clId="Web-{6753C80D-9640-4B50-BFF7-57D9DDB90A56}" dt="2024-04-01T13:54:41.828" v="108" actId="20577"/>
          <ac:spMkLst>
            <pc:docMk/>
            <pc:sldMk cId="2554167022" sldId="284"/>
            <ac:spMk id="361" creationId="{00000000-0000-0000-0000-000000000000}"/>
          </ac:spMkLst>
        </pc:spChg>
      </pc:sldChg>
      <pc:sldChg chg="addSp delSp modSp add">
        <pc:chgData name="정 우영" userId="bd84c68044e73657" providerId="Windows Live" clId="Web-{6753C80D-9640-4B50-BFF7-57D9DDB90A56}" dt="2024-04-01T23:26:03.697" v="1553" actId="1076"/>
        <pc:sldMkLst>
          <pc:docMk/>
          <pc:sldMk cId="3231423556" sldId="285"/>
        </pc:sldMkLst>
        <pc:spChg chg="add del">
          <ac:chgData name="정 우영" userId="bd84c68044e73657" providerId="Windows Live" clId="Web-{6753C80D-9640-4B50-BFF7-57D9DDB90A56}" dt="2024-04-01T20:10:11.338" v="357"/>
          <ac:spMkLst>
            <pc:docMk/>
            <pc:sldMk cId="3231423556" sldId="285"/>
            <ac:spMk id="4" creationId="{A93A106E-A7FA-C4DD-307C-AEBC38FCEBAE}"/>
          </ac:spMkLst>
        </pc:spChg>
        <pc:spChg chg="add del mod">
          <ac:chgData name="정 우영" userId="bd84c68044e73657" providerId="Windows Live" clId="Web-{6753C80D-9640-4B50-BFF7-57D9DDB90A56}" dt="2024-04-01T20:18:44.100" v="370"/>
          <ac:spMkLst>
            <pc:docMk/>
            <pc:sldMk cId="3231423556" sldId="285"/>
            <ac:spMk id="5" creationId="{D73BF67B-DB1D-34A4-2EC6-9D1011DF4406}"/>
          </ac:spMkLst>
        </pc:spChg>
        <pc:spChg chg="add mod">
          <ac:chgData name="정 우영" userId="bd84c68044e73657" providerId="Windows Live" clId="Web-{6753C80D-9640-4B50-BFF7-57D9DDB90A56}" dt="2024-04-01T20:23:19.421" v="416" actId="1076"/>
          <ac:spMkLst>
            <pc:docMk/>
            <pc:sldMk cId="3231423556" sldId="285"/>
            <ac:spMk id="6" creationId="{4B213437-5F45-5363-4B7C-A43F7C5B9119}"/>
          </ac:spMkLst>
        </pc:spChg>
        <pc:spChg chg="add mod">
          <ac:chgData name="정 우영" userId="bd84c68044e73657" providerId="Windows Live" clId="Web-{6753C80D-9640-4B50-BFF7-57D9DDB90A56}" dt="2024-04-01T23:10:52.191" v="1501" actId="1076"/>
          <ac:spMkLst>
            <pc:docMk/>
            <pc:sldMk cId="3231423556" sldId="285"/>
            <ac:spMk id="8" creationId="{F2602043-587B-1FA0-CE17-2AFCF74B3649}"/>
          </ac:spMkLst>
        </pc:spChg>
        <pc:spChg chg="add mod">
          <ac:chgData name="정 우영" userId="bd84c68044e73657" providerId="Windows Live" clId="Web-{6753C80D-9640-4B50-BFF7-57D9DDB90A56}" dt="2024-04-01T20:27:18.814" v="439" actId="1076"/>
          <ac:spMkLst>
            <pc:docMk/>
            <pc:sldMk cId="3231423556" sldId="285"/>
            <ac:spMk id="10" creationId="{93B677A0-229D-1E75-2FA4-FD9407C3A443}"/>
          </ac:spMkLst>
        </pc:spChg>
        <pc:spChg chg="mod">
          <ac:chgData name="정 우영" userId="bd84c68044e73657" providerId="Windows Live" clId="Web-{6753C80D-9640-4B50-BFF7-57D9DDB90A56}" dt="2024-04-01T20:28:09.581" v="448" actId="1076"/>
          <ac:spMkLst>
            <pc:docMk/>
            <pc:sldMk cId="3231423556" sldId="285"/>
            <ac:spMk id="349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2:16:34.517" v="1290" actId="20577"/>
          <ac:spMkLst>
            <pc:docMk/>
            <pc:sldMk cId="3231423556" sldId="285"/>
            <ac:spMk id="352" creationId="{00000000-0000-0000-0000-000000000000}"/>
          </ac:spMkLst>
        </pc:spChg>
        <pc:picChg chg="add del mod">
          <ac:chgData name="정 우영" userId="bd84c68044e73657" providerId="Windows Live" clId="Web-{6753C80D-9640-4B50-BFF7-57D9DDB90A56}" dt="2024-04-01T20:09:23.383" v="353"/>
          <ac:picMkLst>
            <pc:docMk/>
            <pc:sldMk cId="3231423556" sldId="285"/>
            <ac:picMk id="2" creationId="{4F03ACCC-02AA-0ED6-11BD-BEBD66787929}"/>
          </ac:picMkLst>
        </pc:picChg>
        <pc:picChg chg="add mod">
          <ac:chgData name="정 우영" userId="bd84c68044e73657" providerId="Windows Live" clId="Web-{6753C80D-9640-4B50-BFF7-57D9DDB90A56}" dt="2024-04-01T20:24:40.713" v="428" actId="14100"/>
          <ac:picMkLst>
            <pc:docMk/>
            <pc:sldMk cId="3231423556" sldId="285"/>
            <ac:picMk id="3" creationId="{40F61C0D-D2A2-946B-876D-5F112E199354}"/>
          </ac:picMkLst>
        </pc:picChg>
        <pc:picChg chg="add mod">
          <ac:chgData name="정 우영" userId="bd84c68044e73657" providerId="Windows Live" clId="Web-{6753C80D-9640-4B50-BFF7-57D9DDB90A56}" dt="2024-04-01T23:10:46.378" v="1499" actId="1076"/>
          <ac:picMkLst>
            <pc:docMk/>
            <pc:sldMk cId="3231423556" sldId="285"/>
            <ac:picMk id="7" creationId="{B993CB37-8CAA-D420-D570-B8125E72815E}"/>
          </ac:picMkLst>
        </pc:picChg>
        <pc:picChg chg="add mod">
          <ac:chgData name="정 우영" userId="bd84c68044e73657" providerId="Windows Live" clId="Web-{6753C80D-9640-4B50-BFF7-57D9DDB90A56}" dt="2024-04-01T23:26:03.697" v="1553" actId="1076"/>
          <ac:picMkLst>
            <pc:docMk/>
            <pc:sldMk cId="3231423556" sldId="285"/>
            <ac:picMk id="9" creationId="{42E87745-BE35-422C-4401-D8D8091BB706}"/>
          </ac:picMkLst>
        </pc:picChg>
        <pc:picChg chg="add mod">
          <ac:chgData name="정 우영" userId="bd84c68044e73657" providerId="Windows Live" clId="Web-{6753C80D-9640-4B50-BFF7-57D9DDB90A56}" dt="2024-04-01T20:27:33.017" v="445" actId="1076"/>
          <ac:picMkLst>
            <pc:docMk/>
            <pc:sldMk cId="3231423556" sldId="285"/>
            <ac:picMk id="11" creationId="{8F10B70A-FC11-1A7D-2F1C-6F8F773A9090}"/>
          </ac:picMkLst>
        </pc:picChg>
      </pc:sldChg>
      <pc:sldChg chg="modSp add">
        <pc:chgData name="정 우영" userId="bd84c68044e73657" providerId="Windows Live" clId="Web-{6753C80D-9640-4B50-BFF7-57D9DDB90A56}" dt="2024-04-01T23:32:33.581" v="1562" actId="1076"/>
        <pc:sldMkLst>
          <pc:docMk/>
          <pc:sldMk cId="178674351" sldId="286"/>
        </pc:sldMkLst>
        <pc:spChg chg="mod">
          <ac:chgData name="정 우영" userId="bd84c68044e73657" providerId="Windows Live" clId="Web-{6753C80D-9640-4B50-BFF7-57D9DDB90A56}" dt="2024-04-01T23:32:33.581" v="1562" actId="1076"/>
          <ac:spMkLst>
            <pc:docMk/>
            <pc:sldMk cId="178674351" sldId="286"/>
            <ac:spMk id="335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36.415" v="952" actId="20577"/>
          <ac:spMkLst>
            <pc:docMk/>
            <pc:sldMk cId="178674351" sldId="286"/>
            <ac:spMk id="339" creationId="{00000000-0000-0000-0000-000000000000}"/>
          </ac:spMkLst>
        </pc:spChg>
      </pc:sldChg>
      <pc:sldChg chg="addSp delSp modSp add">
        <pc:chgData name="정 우영" userId="bd84c68044e73657" providerId="Windows Live" clId="Web-{6753C80D-9640-4B50-BFF7-57D9DDB90A56}" dt="2024-04-01T23:30:07.531" v="1557" actId="14100"/>
        <pc:sldMkLst>
          <pc:docMk/>
          <pc:sldMk cId="1174913188" sldId="287"/>
        </pc:sldMkLst>
        <pc:spChg chg="mod">
          <ac:chgData name="정 우영" userId="bd84c68044e73657" providerId="Windows Live" clId="Web-{6753C80D-9640-4B50-BFF7-57D9DDB90A56}" dt="2024-04-01T23:30:07.531" v="1557" actId="14100"/>
          <ac:spMkLst>
            <pc:docMk/>
            <pc:sldMk cId="1174913188" sldId="287"/>
            <ac:spMk id="323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34.009" v="951" actId="20577"/>
          <ac:spMkLst>
            <pc:docMk/>
            <pc:sldMk cId="1174913188" sldId="287"/>
            <ac:spMk id="325" creationId="{00000000-0000-0000-0000-000000000000}"/>
          </ac:spMkLst>
        </pc:spChg>
        <pc:picChg chg="add mod">
          <ac:chgData name="정 우영" userId="bd84c68044e73657" providerId="Windows Live" clId="Web-{6753C80D-9640-4B50-BFF7-57D9DDB90A56}" dt="2024-04-01T23:30:03.671" v="1556" actId="14100"/>
          <ac:picMkLst>
            <pc:docMk/>
            <pc:sldMk cId="1174913188" sldId="287"/>
            <ac:picMk id="2" creationId="{97238CC9-AB03-9E89-AC32-BF63D31A3A8E}"/>
          </ac:picMkLst>
        </pc:picChg>
        <pc:picChg chg="mod">
          <ac:chgData name="정 우영" userId="bd84c68044e73657" providerId="Windows Live" clId="Web-{6753C80D-9640-4B50-BFF7-57D9DDB90A56}" dt="2024-04-01T23:25:38.509" v="1551" actId="1076"/>
          <ac:picMkLst>
            <pc:docMk/>
            <pc:sldMk cId="1174913188" sldId="287"/>
            <ac:picMk id="321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9:51:34.117" v="262"/>
          <ac:picMkLst>
            <pc:docMk/>
            <pc:sldMk cId="1174913188" sldId="287"/>
            <ac:picMk id="324" creationId="{00000000-0000-0000-0000-000000000000}"/>
          </ac:picMkLst>
        </pc:picChg>
      </pc:sldChg>
      <pc:sldChg chg="addSp delSp modSp add ord">
        <pc:chgData name="정 우영" userId="bd84c68044e73657" providerId="Windows Live" clId="Web-{6753C80D-9640-4B50-BFF7-57D9DDB90A56}" dt="2024-04-01T23:32:50.769" v="1563" actId="1076"/>
        <pc:sldMkLst>
          <pc:docMk/>
          <pc:sldMk cId="1245907712" sldId="288"/>
        </pc:sldMkLst>
        <pc:spChg chg="add mod">
          <ac:chgData name="정 우영" userId="bd84c68044e73657" providerId="Windows Live" clId="Web-{6753C80D-9640-4B50-BFF7-57D9DDB90A56}" dt="2024-04-01T23:32:50.769" v="1563" actId="1076"/>
          <ac:spMkLst>
            <pc:docMk/>
            <pc:sldMk cId="1245907712" sldId="288"/>
            <ac:spMk id="6" creationId="{1E346873-4E58-0BB8-A0BD-6BE0F16D2AD8}"/>
          </ac:spMkLst>
        </pc:spChg>
        <pc:spChg chg="mod">
          <ac:chgData name="정 우영" userId="bd84c68044e73657" providerId="Windows Live" clId="Web-{6753C80D-9640-4B50-BFF7-57D9DDB90A56}" dt="2024-04-01T22:55:11.497" v="1491" actId="20577"/>
          <ac:spMkLst>
            <pc:docMk/>
            <pc:sldMk cId="1245907712" sldId="288"/>
            <ac:spMk id="311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29.228" v="950" actId="20577"/>
          <ac:spMkLst>
            <pc:docMk/>
            <pc:sldMk cId="1245907712" sldId="288"/>
            <ac:spMk id="313" creationId="{00000000-0000-0000-0000-000000000000}"/>
          </ac:spMkLst>
        </pc:spChg>
        <pc:graphicFrameChg chg="del">
          <ac:chgData name="정 우영" userId="bd84c68044e73657" providerId="Windows Live" clId="Web-{6753C80D-9640-4B50-BFF7-57D9DDB90A56}" dt="2024-04-01T19:51:25.132" v="260"/>
          <ac:graphicFrameMkLst>
            <pc:docMk/>
            <pc:sldMk cId="1245907712" sldId="288"/>
            <ac:graphicFrameMk id="312" creationId="{00000000-0000-0000-0000-000000000000}"/>
          </ac:graphicFrameMkLst>
        </pc:graphicFrameChg>
        <pc:picChg chg="add del mod">
          <ac:chgData name="정 우영" userId="bd84c68044e73657" providerId="Windows Live" clId="Web-{6753C80D-9640-4B50-BFF7-57D9DDB90A56}" dt="2024-04-01T22:51:49.102" v="1426"/>
          <ac:picMkLst>
            <pc:docMk/>
            <pc:sldMk cId="1245907712" sldId="288"/>
            <ac:picMk id="2" creationId="{4BACDE41-1455-6ED0-C9F0-2873804E8122}"/>
          </ac:picMkLst>
        </pc:picChg>
        <pc:picChg chg="add mod">
          <ac:chgData name="정 우영" userId="bd84c68044e73657" providerId="Windows Live" clId="Web-{6753C80D-9640-4B50-BFF7-57D9DDB90A56}" dt="2024-04-01T22:52:54.213" v="1465" actId="1076"/>
          <ac:picMkLst>
            <pc:docMk/>
            <pc:sldMk cId="1245907712" sldId="288"/>
            <ac:picMk id="3" creationId="{BC058575-4F91-6B18-A68E-0D885E0EE82C}"/>
          </ac:picMkLst>
        </pc:picChg>
        <pc:picChg chg="add del mod">
          <ac:chgData name="정 우영" userId="bd84c68044e73657" providerId="Windows Live" clId="Web-{6753C80D-9640-4B50-BFF7-57D9DDB90A56}" dt="2024-04-01T22:51:50.430" v="1427"/>
          <ac:picMkLst>
            <pc:docMk/>
            <pc:sldMk cId="1245907712" sldId="288"/>
            <ac:picMk id="4" creationId="{936CDE5A-5E4F-AB46-E574-E65E3F459BF0}"/>
          </ac:picMkLst>
        </pc:picChg>
        <pc:picChg chg="add del mod">
          <ac:chgData name="정 우영" userId="bd84c68044e73657" providerId="Windows Live" clId="Web-{6753C80D-9640-4B50-BFF7-57D9DDB90A56}" dt="2024-04-01T22:50:47.538" v="1424"/>
          <ac:picMkLst>
            <pc:docMk/>
            <pc:sldMk cId="1245907712" sldId="288"/>
            <ac:picMk id="5" creationId="{269776EA-8854-9E9E-139F-A5477FEDA025}"/>
          </ac:picMkLst>
        </pc:picChg>
      </pc:sldChg>
      <pc:sldChg chg="delSp modSp add">
        <pc:chgData name="정 우영" userId="bd84c68044e73657" providerId="Windows Live" clId="Web-{6753C80D-9640-4B50-BFF7-57D9DDB90A56}" dt="2024-04-01T22:49:39.911" v="1418" actId="20577"/>
        <pc:sldMkLst>
          <pc:docMk/>
          <pc:sldMk cId="2643433328" sldId="289"/>
        </pc:sldMkLst>
        <pc:spChg chg="mod">
          <ac:chgData name="정 우영" userId="bd84c68044e73657" providerId="Windows Live" clId="Web-{6753C80D-9640-4B50-BFF7-57D9DDB90A56}" dt="2024-04-01T22:49:39.911" v="1418" actId="20577"/>
          <ac:spMkLst>
            <pc:docMk/>
            <pc:sldMk cId="2643433328" sldId="289"/>
            <ac:spMk id="299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25.431" v="949" actId="20577"/>
          <ac:spMkLst>
            <pc:docMk/>
            <pc:sldMk cId="2643433328" sldId="289"/>
            <ac:spMk id="301" creationId="{00000000-0000-0000-0000-000000000000}"/>
          </ac:spMkLst>
        </pc:spChg>
        <pc:picChg chg="del">
          <ac:chgData name="정 우영" userId="bd84c68044e73657" providerId="Windows Live" clId="Web-{6753C80D-9640-4B50-BFF7-57D9DDB90A56}" dt="2024-04-01T19:51:10.882" v="258"/>
          <ac:picMkLst>
            <pc:docMk/>
            <pc:sldMk cId="2643433328" sldId="289"/>
            <ac:picMk id="300" creationId="{00000000-0000-0000-0000-000000000000}"/>
          </ac:picMkLst>
        </pc:picChg>
      </pc:sldChg>
      <pc:sldChg chg="addSp delSp modSp add">
        <pc:chgData name="정 우영" userId="bd84c68044e73657" providerId="Windows Live" clId="Web-{6753C80D-9640-4B50-BFF7-57D9DDB90A56}" dt="2024-04-01T23:45:41.897" v="1679" actId="1076"/>
        <pc:sldMkLst>
          <pc:docMk/>
          <pc:sldMk cId="1070658216" sldId="290"/>
        </pc:sldMkLst>
        <pc:spChg chg="mod">
          <ac:chgData name="정 우영" userId="bd84c68044e73657" providerId="Windows Live" clId="Web-{6753C80D-9640-4B50-BFF7-57D9DDB90A56}" dt="2024-04-01T23:45:41.897" v="1679" actId="1076"/>
          <ac:spMkLst>
            <pc:docMk/>
            <pc:sldMk cId="1070658216" sldId="290"/>
            <ac:spMk id="286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21.509" v="948" actId="20577"/>
          <ac:spMkLst>
            <pc:docMk/>
            <pc:sldMk cId="1070658216" sldId="290"/>
            <ac:spMk id="288" creationId="{00000000-0000-0000-0000-000000000000}"/>
          </ac:spMkLst>
        </pc:spChg>
        <pc:picChg chg="add del mod">
          <ac:chgData name="정 우영" userId="bd84c68044e73657" providerId="Windows Live" clId="Web-{6753C80D-9640-4B50-BFF7-57D9DDB90A56}" dt="2024-04-01T23:40:15.686" v="1578"/>
          <ac:picMkLst>
            <pc:docMk/>
            <pc:sldMk cId="1070658216" sldId="290"/>
            <ac:picMk id="2" creationId="{C1D15E4D-E33B-5FDA-B61D-377737E793EC}"/>
          </ac:picMkLst>
        </pc:picChg>
        <pc:picChg chg="add del mod">
          <ac:chgData name="정 우영" userId="bd84c68044e73657" providerId="Windows Live" clId="Web-{6753C80D-9640-4B50-BFF7-57D9DDB90A56}" dt="2024-04-01T23:40:16.827" v="1579"/>
          <ac:picMkLst>
            <pc:docMk/>
            <pc:sldMk cId="1070658216" sldId="290"/>
            <ac:picMk id="3" creationId="{BD250D78-992F-D5AF-14DF-41510744BB9C}"/>
          </ac:picMkLst>
        </pc:picChg>
        <pc:picChg chg="add mod">
          <ac:chgData name="정 우영" userId="bd84c68044e73657" providerId="Windows Live" clId="Web-{6753C80D-9640-4B50-BFF7-57D9DDB90A56}" dt="2024-04-01T23:45:38.553" v="1678" actId="1076"/>
          <ac:picMkLst>
            <pc:docMk/>
            <pc:sldMk cId="1070658216" sldId="290"/>
            <ac:picMk id="4" creationId="{F1044CCC-38A3-28B2-07C4-DEAFCDE8B6C3}"/>
          </ac:picMkLst>
        </pc:picChg>
        <pc:picChg chg="del">
          <ac:chgData name="정 우영" userId="bd84c68044e73657" providerId="Windows Live" clId="Web-{6753C80D-9640-4B50-BFF7-57D9DDB90A56}" dt="2024-04-01T19:50:53.037" v="257"/>
          <ac:picMkLst>
            <pc:docMk/>
            <pc:sldMk cId="1070658216" sldId="290"/>
            <ac:picMk id="287" creationId="{00000000-0000-0000-0000-000000000000}"/>
          </ac:picMkLst>
        </pc:picChg>
      </pc:sldChg>
      <pc:sldChg chg="add del">
        <pc:chgData name="정 우영" userId="bd84c68044e73657" providerId="Windows Live" clId="Web-{6753C80D-9640-4B50-BFF7-57D9DDB90A56}" dt="2024-04-01T19:50:14.098" v="244"/>
        <pc:sldMkLst>
          <pc:docMk/>
          <pc:sldMk cId="1384047757" sldId="291"/>
        </pc:sldMkLst>
      </pc:sldChg>
      <pc:sldChg chg="delSp modSp add">
        <pc:chgData name="정 우영" userId="bd84c68044e73657" providerId="Windows Live" clId="Web-{6753C80D-9640-4B50-BFF7-57D9DDB90A56}" dt="2024-04-01T23:21:15.878" v="1549" actId="1076"/>
        <pc:sldMkLst>
          <pc:docMk/>
          <pc:sldMk cId="2776124134" sldId="292"/>
        </pc:sldMkLst>
        <pc:spChg chg="mod">
          <ac:chgData name="정 우영" userId="bd84c68044e73657" providerId="Windows Live" clId="Web-{6753C80D-9640-4B50-BFF7-57D9DDB90A56}" dt="2024-04-01T23:21:15.878" v="1549" actId="1076"/>
          <ac:spMkLst>
            <pc:docMk/>
            <pc:sldMk cId="2776124134" sldId="292"/>
            <ac:spMk id="241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2:16:05.126" v="1288" actId="1076"/>
          <ac:spMkLst>
            <pc:docMk/>
            <pc:sldMk cId="2776124134" sldId="292"/>
            <ac:spMk id="242" creationId="{00000000-0000-0000-0000-000000000000}"/>
          </ac:spMkLst>
        </pc:spChg>
        <pc:picChg chg="del">
          <ac:chgData name="정 우영" userId="bd84c68044e73657" providerId="Windows Live" clId="Web-{6753C80D-9640-4B50-BFF7-57D9DDB90A56}" dt="2024-04-01T19:42:31.534" v="227"/>
          <ac:picMkLst>
            <pc:docMk/>
            <pc:sldMk cId="2776124134" sldId="292"/>
            <ac:picMk id="243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9:42:31.581" v="228"/>
          <ac:picMkLst>
            <pc:docMk/>
            <pc:sldMk cId="2776124134" sldId="292"/>
            <ac:picMk id="244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9:42:31.643" v="229"/>
          <ac:picMkLst>
            <pc:docMk/>
            <pc:sldMk cId="2776124134" sldId="292"/>
            <ac:picMk id="245" creationId="{00000000-0000-0000-0000-000000000000}"/>
          </ac:picMkLst>
        </pc:picChg>
      </pc:sldChg>
      <pc:sldChg chg="delSp modSp add">
        <pc:chgData name="정 우영" userId="bd84c68044e73657" providerId="Windows Live" clId="Web-{6753C80D-9640-4B50-BFF7-57D9DDB90A56}" dt="2024-04-01T22:15:36.219" v="1286" actId="1076"/>
        <pc:sldMkLst>
          <pc:docMk/>
          <pc:sldMk cId="3887245157" sldId="293"/>
        </pc:sldMkLst>
        <pc:spChg chg="mod">
          <ac:chgData name="정 우영" userId="bd84c68044e73657" providerId="Windows Live" clId="Web-{6753C80D-9640-4B50-BFF7-57D9DDB90A56}" dt="2024-04-01T21:41:46.651" v="1138"/>
          <ac:spMkLst>
            <pc:docMk/>
            <pc:sldMk cId="3887245157" sldId="293"/>
            <ac:spMk id="226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2:15:36.219" v="1286" actId="1076"/>
          <ac:spMkLst>
            <pc:docMk/>
            <pc:sldMk cId="3887245157" sldId="293"/>
            <ac:spMk id="227" creationId="{00000000-0000-0000-0000-000000000000}"/>
          </ac:spMkLst>
        </pc:spChg>
        <pc:picChg chg="del">
          <ac:chgData name="정 우영" userId="bd84c68044e73657" providerId="Windows Live" clId="Web-{6753C80D-9640-4B50-BFF7-57D9DDB90A56}" dt="2024-04-01T19:42:31.253" v="226"/>
          <ac:picMkLst>
            <pc:docMk/>
            <pc:sldMk cId="3887245157" sldId="293"/>
            <ac:picMk id="228" creationId="{00000000-0000-0000-0000-000000000000}"/>
          </ac:picMkLst>
        </pc:picChg>
      </pc:sldChg>
      <pc:sldChg chg="addSp delSp modSp add">
        <pc:chgData name="정 우영" userId="bd84c68044e73657" providerId="Windows Live" clId="Web-{6753C80D-9640-4B50-BFF7-57D9DDB90A56}" dt="2024-04-01T22:37:53.626" v="1354" actId="1076"/>
        <pc:sldMkLst>
          <pc:docMk/>
          <pc:sldMk cId="2549313999" sldId="294"/>
        </pc:sldMkLst>
        <pc:spChg chg="add del mod">
          <ac:chgData name="정 우영" userId="bd84c68044e73657" providerId="Windows Live" clId="Web-{6753C80D-9640-4B50-BFF7-57D9DDB90A56}" dt="2024-04-01T20:53:18.400" v="555"/>
          <ac:spMkLst>
            <pc:docMk/>
            <pc:sldMk cId="2549313999" sldId="294"/>
            <ac:spMk id="2" creationId="{45FB34A9-C08B-1D0E-467B-C5216E3A55B6}"/>
          </ac:spMkLst>
        </pc:spChg>
        <pc:spChg chg="mod">
          <ac:chgData name="정 우영" userId="bd84c68044e73657" providerId="Windows Live" clId="Web-{6753C80D-9640-4B50-BFF7-57D9DDB90A56}" dt="2024-04-01T22:15:28.969" v="1285" actId="1076"/>
          <ac:spMkLst>
            <pc:docMk/>
            <pc:sldMk cId="2549313999" sldId="294"/>
            <ac:spMk id="203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2:37:53.626" v="1354" actId="1076"/>
          <ac:spMkLst>
            <pc:docMk/>
            <pc:sldMk cId="2549313999" sldId="294"/>
            <ac:spMk id="210" creationId="{00000000-0000-0000-0000-000000000000}"/>
          </ac:spMkLst>
        </pc:spChg>
        <pc:picChg chg="mod">
          <ac:chgData name="정 우영" userId="bd84c68044e73657" providerId="Windows Live" clId="Web-{6753C80D-9640-4B50-BFF7-57D9DDB90A56}" dt="2024-04-01T21:37:43.068" v="1127" actId="1076"/>
          <ac:picMkLst>
            <pc:docMk/>
            <pc:sldMk cId="2549313999" sldId="294"/>
            <ac:picMk id="207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9:42:11.518" v="224"/>
          <ac:picMkLst>
            <pc:docMk/>
            <pc:sldMk cId="2549313999" sldId="294"/>
            <ac:picMk id="211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9:42:20.706" v="225"/>
          <ac:picMkLst>
            <pc:docMk/>
            <pc:sldMk cId="2549313999" sldId="294"/>
            <ac:picMk id="212" creationId="{00000000-0000-0000-0000-000000000000}"/>
          </ac:picMkLst>
        </pc:picChg>
      </pc:sldChg>
      <pc:sldChg chg="addSp delSp modSp add ord">
        <pc:chgData name="정 우영" userId="bd84c68044e73657" providerId="Windows Live" clId="Web-{6753C80D-9640-4B50-BFF7-57D9DDB90A56}" dt="2024-04-01T22:20:42.664" v="1298" actId="20577"/>
        <pc:sldMkLst>
          <pc:docMk/>
          <pc:sldMk cId="1860408170" sldId="295"/>
        </pc:sldMkLst>
        <pc:spChg chg="mod">
          <ac:chgData name="정 우영" userId="bd84c68044e73657" providerId="Windows Live" clId="Web-{6753C80D-9640-4B50-BFF7-57D9DDB90A56}" dt="2024-04-01T22:05:56.565" v="1189"/>
          <ac:spMkLst>
            <pc:docMk/>
            <pc:sldMk cId="1860408170" sldId="295"/>
            <ac:spMk id="2" creationId="{ED5ABF17-188E-4B7B-C6F9-B2F9C1886DBB}"/>
          </ac:spMkLst>
        </pc:spChg>
        <pc:spChg chg="add del">
          <ac:chgData name="정 우영" userId="bd84c68044e73657" providerId="Windows Live" clId="Web-{6753C80D-9640-4B50-BFF7-57D9DDB90A56}" dt="2024-04-01T20:57:43.001" v="627"/>
          <ac:spMkLst>
            <pc:docMk/>
            <pc:sldMk cId="1860408170" sldId="295"/>
            <ac:spMk id="6" creationId="{58CEA153-09A2-0B18-9B7E-FF450859F65B}"/>
          </ac:spMkLst>
        </pc:spChg>
        <pc:spChg chg="add del mod">
          <ac:chgData name="정 우영" userId="bd84c68044e73657" providerId="Windows Live" clId="Web-{6753C80D-9640-4B50-BFF7-57D9DDB90A56}" dt="2024-04-01T21:00:13.380" v="640"/>
          <ac:spMkLst>
            <pc:docMk/>
            <pc:sldMk cId="1860408170" sldId="295"/>
            <ac:spMk id="7" creationId="{ACCBC74F-6342-FFFB-2293-0AFE942CB754}"/>
          </ac:spMkLst>
        </pc:spChg>
        <pc:spChg chg="add del">
          <ac:chgData name="정 우영" userId="bd84c68044e73657" providerId="Windows Live" clId="Web-{6753C80D-9640-4B50-BFF7-57D9DDB90A56}" dt="2024-04-01T21:00:05.989" v="636"/>
          <ac:spMkLst>
            <pc:docMk/>
            <pc:sldMk cId="1860408170" sldId="295"/>
            <ac:spMk id="8" creationId="{DDFAEDD1-0598-439B-E5CA-B37315768252}"/>
          </ac:spMkLst>
        </pc:spChg>
        <pc:spChg chg="add mod">
          <ac:chgData name="정 우영" userId="bd84c68044e73657" providerId="Windows Live" clId="Web-{6753C80D-9640-4B50-BFF7-57D9DDB90A56}" dt="2024-04-01T22:20:42.664" v="1298" actId="20577"/>
          <ac:spMkLst>
            <pc:docMk/>
            <pc:sldMk cId="1860408170" sldId="295"/>
            <ac:spMk id="10" creationId="{EF461DF6-FB45-289B-1551-87E3965D15CA}"/>
          </ac:spMkLst>
        </pc:spChg>
        <pc:spChg chg="mod">
          <ac:chgData name="정 우영" userId="bd84c68044e73657" providerId="Windows Live" clId="Web-{6753C80D-9640-4B50-BFF7-57D9DDB90A56}" dt="2024-04-01T22:14:25.796" v="1281" actId="1076"/>
          <ac:spMkLst>
            <pc:docMk/>
            <pc:sldMk cId="1860408170" sldId="295"/>
            <ac:spMk id="187" creationId="{00000000-0000-0000-0000-000000000000}"/>
          </ac:spMkLst>
        </pc:spChg>
        <pc:picChg chg="add del mod">
          <ac:chgData name="정 우영" userId="bd84c68044e73657" providerId="Windows Live" clId="Web-{6753C80D-9640-4B50-BFF7-57D9DDB90A56}" dt="2024-04-01T20:55:41.904" v="592"/>
          <ac:picMkLst>
            <pc:docMk/>
            <pc:sldMk cId="1860408170" sldId="295"/>
            <ac:picMk id="3" creationId="{A397873E-07B0-0AB8-BA2C-7EF01D40ACB0}"/>
          </ac:picMkLst>
        </pc:picChg>
        <pc:picChg chg="add del mod">
          <ac:chgData name="정 우영" userId="bd84c68044e73657" providerId="Windows Live" clId="Web-{6753C80D-9640-4B50-BFF7-57D9DDB90A56}" dt="2024-04-01T20:59:49.426" v="634"/>
          <ac:picMkLst>
            <pc:docMk/>
            <pc:sldMk cId="1860408170" sldId="295"/>
            <ac:picMk id="4" creationId="{8D9EFB1C-DD07-3477-3A79-D180BDCA6656}"/>
          </ac:picMkLst>
        </pc:picChg>
        <pc:picChg chg="add mod">
          <ac:chgData name="정 우영" userId="bd84c68044e73657" providerId="Windows Live" clId="Web-{6753C80D-9640-4B50-BFF7-57D9DDB90A56}" dt="2024-04-01T21:27:50.975" v="936" actId="1076"/>
          <ac:picMkLst>
            <pc:docMk/>
            <pc:sldMk cId="1860408170" sldId="295"/>
            <ac:picMk id="5" creationId="{FF2BC241-9A47-9422-1E3F-8605D8661184}"/>
          </ac:picMkLst>
        </pc:picChg>
        <pc:picChg chg="add mod">
          <ac:chgData name="정 우영" userId="bd84c68044e73657" providerId="Windows Live" clId="Web-{6753C80D-9640-4B50-BFF7-57D9DDB90A56}" dt="2024-04-01T21:27:52.429" v="937" actId="1076"/>
          <ac:picMkLst>
            <pc:docMk/>
            <pc:sldMk cId="1860408170" sldId="295"/>
            <ac:picMk id="9" creationId="{849B6149-5EAC-259D-D4C1-A1B1B1349B29}"/>
          </ac:picMkLst>
        </pc:picChg>
      </pc:sldChg>
      <pc:sldChg chg="add">
        <pc:chgData name="정 우영" userId="bd84c68044e73657" providerId="Windows Live" clId="Web-{6753C80D-9640-4B50-BFF7-57D9DDB90A56}" dt="2024-04-01T13:47:16.571" v="30"/>
        <pc:sldMkLst>
          <pc:docMk/>
          <pc:sldMk cId="1509556629" sldId="296"/>
        </pc:sldMkLst>
      </pc:sldChg>
      <pc:sldChg chg="add ord">
        <pc:chgData name="정 우영" userId="bd84c68044e73657" providerId="Windows Live" clId="Web-{6753C80D-9640-4B50-BFF7-57D9DDB90A56}" dt="2024-04-01T13:52:15.623" v="91"/>
        <pc:sldMkLst>
          <pc:docMk/>
          <pc:sldMk cId="2409049058" sldId="297"/>
        </pc:sldMkLst>
      </pc:sldChg>
      <pc:sldChg chg="modSp add">
        <pc:chgData name="정 우영" userId="bd84c68044e73657" providerId="Windows Live" clId="Web-{6753C80D-9640-4B50-BFF7-57D9DDB90A56}" dt="2024-04-01T23:59:01.760" v="1710" actId="1076"/>
        <pc:sldMkLst>
          <pc:docMk/>
          <pc:sldMk cId="2779604748" sldId="298"/>
        </pc:sldMkLst>
        <pc:spChg chg="mod">
          <ac:chgData name="정 우영" userId="bd84c68044e73657" providerId="Windows Live" clId="Web-{6753C80D-9640-4B50-BFF7-57D9DDB90A56}" dt="2024-04-01T22:18:27.286" v="1296" actId="1076"/>
          <ac:spMkLst>
            <pc:docMk/>
            <pc:sldMk cId="2779604748" sldId="298"/>
            <ac:spMk id="142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42:39.746" v="1146" actId="20577"/>
          <ac:spMkLst>
            <pc:docMk/>
            <pc:sldMk cId="2779604748" sldId="298"/>
            <ac:spMk id="144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19:59:16.770" v="345" actId="20577"/>
          <ac:spMkLst>
            <pc:docMk/>
            <pc:sldMk cId="2779604748" sldId="298"/>
            <ac:spMk id="148" creationId="{00000000-0000-0000-0000-000000000000}"/>
          </ac:spMkLst>
        </pc:spChg>
        <pc:picChg chg="mod">
          <ac:chgData name="정 우영" userId="bd84c68044e73657" providerId="Windows Live" clId="Web-{6753C80D-9640-4B50-BFF7-57D9DDB90A56}" dt="2024-04-01T23:59:01.760" v="1710" actId="1076"/>
          <ac:picMkLst>
            <pc:docMk/>
            <pc:sldMk cId="2779604748" sldId="298"/>
            <ac:picMk id="138" creationId="{00000000-0000-0000-0000-000000000000}"/>
          </ac:picMkLst>
        </pc:picChg>
      </pc:sldChg>
      <pc:sldChg chg="add">
        <pc:chgData name="정 우영" userId="bd84c68044e73657" providerId="Windows Live" clId="Web-{6753C80D-9640-4B50-BFF7-57D9DDB90A56}" dt="2024-04-01T13:47:17.009" v="33"/>
        <pc:sldMkLst>
          <pc:docMk/>
          <pc:sldMk cId="3273934307" sldId="299"/>
        </pc:sldMkLst>
      </pc:sldChg>
      <pc:sldChg chg="addSp delSp modSp add">
        <pc:chgData name="정 우영" userId="bd84c68044e73657" providerId="Windows Live" clId="Web-{6753C80D-9640-4B50-BFF7-57D9DDB90A56}" dt="2024-04-01T23:58:28.899" v="1708"/>
        <pc:sldMkLst>
          <pc:docMk/>
          <pc:sldMk cId="3102281874" sldId="300"/>
        </pc:sldMkLst>
        <pc:spChg chg="add del">
          <ac:chgData name="정 우영" userId="bd84c68044e73657" providerId="Windows Live" clId="Web-{6753C80D-9640-4B50-BFF7-57D9DDB90A56}" dt="2024-04-01T23:47:58.869" v="1681"/>
          <ac:spMkLst>
            <pc:docMk/>
            <pc:sldMk cId="3102281874" sldId="300"/>
            <ac:spMk id="2" creationId="{2A256B5C-007C-A9C1-26FA-CE3614C49679}"/>
          </ac:spMkLst>
        </pc:spChg>
        <pc:spChg chg="add del mod">
          <ac:chgData name="정 우영" userId="bd84c68044e73657" providerId="Windows Live" clId="Web-{6753C80D-9640-4B50-BFF7-57D9DDB90A56}" dt="2024-04-01T23:49:33.137" v="1690"/>
          <ac:spMkLst>
            <pc:docMk/>
            <pc:sldMk cId="3102281874" sldId="300"/>
            <ac:spMk id="3" creationId="{A14B56A5-5805-03E1-210D-04164A135B92}"/>
          </ac:spMkLst>
        </pc:spChg>
        <pc:spChg chg="add del">
          <ac:chgData name="정 우영" userId="bd84c68044e73657" providerId="Windows Live" clId="Web-{6753C80D-9640-4B50-BFF7-57D9DDB90A56}" dt="2024-04-01T23:55:36.458" v="1696"/>
          <ac:spMkLst>
            <pc:docMk/>
            <pc:sldMk cId="3102281874" sldId="300"/>
            <ac:spMk id="4" creationId="{827EE654-8BBA-40E2-290B-DB4437D3C6F7}"/>
          </ac:spMkLst>
        </pc:spChg>
        <pc:spChg chg="add del">
          <ac:chgData name="정 우영" userId="bd84c68044e73657" providerId="Windows Live" clId="Web-{6753C80D-9640-4B50-BFF7-57D9DDB90A56}" dt="2024-04-01T23:56:11.412" v="1698"/>
          <ac:spMkLst>
            <pc:docMk/>
            <pc:sldMk cId="3102281874" sldId="300"/>
            <ac:spMk id="6" creationId="{4D509A3A-B0A0-D79E-FD50-043219C4FE45}"/>
          </ac:spMkLst>
        </pc:spChg>
        <pc:spChg chg="add del mod">
          <ac:chgData name="정 우영" userId="bd84c68044e73657" providerId="Windows Live" clId="Web-{6753C80D-9640-4B50-BFF7-57D9DDB90A56}" dt="2024-04-01T23:58:28.899" v="1708"/>
          <ac:spMkLst>
            <pc:docMk/>
            <pc:sldMk cId="3102281874" sldId="300"/>
            <ac:spMk id="7" creationId="{969DFCDC-5507-BD01-4B19-3405B2B8457D}"/>
          </ac:spMkLst>
        </pc:spChg>
        <pc:picChg chg="add del mod">
          <ac:chgData name="정 우영" userId="bd84c68044e73657" providerId="Windows Live" clId="Web-{6753C80D-9640-4B50-BFF7-57D9DDB90A56}" dt="2024-04-01T23:54:45.316" v="1695"/>
          <ac:picMkLst>
            <pc:docMk/>
            <pc:sldMk cId="3102281874" sldId="300"/>
            <ac:picMk id="5" creationId="{C2CD2C2E-D9F6-860F-9C7F-4BB26B88E2CE}"/>
          </ac:picMkLst>
        </pc:picChg>
        <pc:picChg chg="add del mod">
          <ac:chgData name="정 우영" userId="bd84c68044e73657" providerId="Windows Live" clId="Web-{6753C80D-9640-4B50-BFF7-57D9DDB90A56}" dt="2024-04-01T23:56:11.662" v="1700" actId="1076"/>
          <ac:picMkLst>
            <pc:docMk/>
            <pc:sldMk cId="3102281874" sldId="300"/>
            <ac:picMk id="123" creationId="{00000000-0000-0000-0000-000000000000}"/>
          </ac:picMkLst>
        </pc:picChg>
      </pc:sldChg>
      <pc:sldChg chg="add">
        <pc:chgData name="정 우영" userId="bd84c68044e73657" providerId="Windows Live" clId="Web-{6753C80D-9640-4B50-BFF7-57D9DDB90A56}" dt="2024-04-01T13:47:17.243" v="35"/>
        <pc:sldMkLst>
          <pc:docMk/>
          <pc:sldMk cId="209889578" sldId="301"/>
        </pc:sldMkLst>
      </pc:sldChg>
      <pc:sldChg chg="add">
        <pc:chgData name="정 우영" userId="bd84c68044e73657" providerId="Windows Live" clId="Web-{6753C80D-9640-4B50-BFF7-57D9DDB90A56}" dt="2024-04-01T13:47:17.384" v="36"/>
        <pc:sldMkLst>
          <pc:docMk/>
          <pc:sldMk cId="1343706258" sldId="302"/>
        </pc:sldMkLst>
      </pc:sldChg>
      <pc:sldChg chg="addSp delSp modSp add">
        <pc:chgData name="정 우영" userId="bd84c68044e73657" providerId="Windows Live" clId="Web-{6753C80D-9640-4B50-BFF7-57D9DDB90A56}" dt="2024-04-01T15:12:03.082" v="116" actId="20577"/>
        <pc:sldMkLst>
          <pc:docMk/>
          <pc:sldMk cId="2664918229" sldId="303"/>
        </pc:sldMkLst>
        <pc:spChg chg="add del">
          <ac:chgData name="정 우영" userId="bd84c68044e73657" providerId="Windows Live" clId="Web-{6753C80D-9640-4B50-BFF7-57D9DDB90A56}" dt="2024-04-01T13:48:23.666" v="57"/>
          <ac:spMkLst>
            <pc:docMk/>
            <pc:sldMk cId="2664918229" sldId="303"/>
            <ac:spMk id="2" creationId="{24C48717-8175-893D-16D5-5FC69798ACE7}"/>
          </ac:spMkLst>
        </pc:spChg>
        <pc:spChg chg="add mod">
          <ac:chgData name="정 우영" userId="bd84c68044e73657" providerId="Windows Live" clId="Web-{6753C80D-9640-4B50-BFF7-57D9DDB90A56}" dt="2024-04-01T15:12:03.082" v="116" actId="20577"/>
          <ac:spMkLst>
            <pc:docMk/>
            <pc:sldMk cId="2664918229" sldId="303"/>
            <ac:spMk id="3" creationId="{867C8B83-4354-DABB-E74A-7CAC320A6C27}"/>
          </ac:spMkLst>
        </pc:spChg>
        <pc:spChg chg="mod">
          <ac:chgData name="정 우영" userId="bd84c68044e73657" providerId="Windows Live" clId="Web-{6753C80D-9640-4B50-BFF7-57D9DDB90A56}" dt="2024-04-01T13:48:57.073" v="65" actId="20577"/>
          <ac:spMkLst>
            <pc:docMk/>
            <pc:sldMk cId="2664918229" sldId="303"/>
            <ac:spMk id="5" creationId="{2336D49E-AD7B-F678-AE48-5FD2C6C215EB}"/>
          </ac:spMkLst>
        </pc:spChg>
        <pc:picChg chg="mod">
          <ac:chgData name="정 우영" userId="bd84c68044e73657" providerId="Windows Live" clId="Web-{6753C80D-9640-4B50-BFF7-57D9DDB90A56}" dt="2024-04-01T13:49:09.901" v="68" actId="1076"/>
          <ac:picMkLst>
            <pc:docMk/>
            <pc:sldMk cId="2664918229" sldId="303"/>
            <ac:picMk id="84" creationId="{00000000-0000-0000-0000-000000000000}"/>
          </ac:picMkLst>
        </pc:picChg>
        <pc:picChg chg="del">
          <ac:chgData name="정 우영" userId="bd84c68044e73657" providerId="Windows Live" clId="Web-{6753C80D-9640-4B50-BFF7-57D9DDB90A56}" dt="2024-04-01T13:49:52.527" v="89"/>
          <ac:picMkLst>
            <pc:docMk/>
            <pc:sldMk cId="2664918229" sldId="303"/>
            <ac:picMk id="88" creationId="{00000000-0000-0000-0000-000000000000}"/>
          </ac:picMkLst>
        </pc:picChg>
      </pc:sldChg>
      <pc:sldChg chg="add del replId">
        <pc:chgData name="정 우영" userId="bd84c68044e73657" providerId="Windows Live" clId="Web-{6753C80D-9640-4B50-BFF7-57D9DDB90A56}" dt="2024-04-01T13:48:34.026" v="59"/>
        <pc:sldMkLst>
          <pc:docMk/>
          <pc:sldMk cId="1208899386" sldId="304"/>
        </pc:sldMkLst>
      </pc:sldChg>
      <pc:sldChg chg="modSp add replId">
        <pc:chgData name="정 우영" userId="bd84c68044e73657" providerId="Windows Live" clId="Web-{6753C80D-9640-4B50-BFF7-57D9DDB90A56}" dt="2024-04-01T13:54:11.937" v="107" actId="20577"/>
        <pc:sldMkLst>
          <pc:docMk/>
          <pc:sldMk cId="3080066525" sldId="304"/>
        </pc:sldMkLst>
        <pc:spChg chg="mod">
          <ac:chgData name="정 우영" userId="bd84c68044e73657" providerId="Windows Live" clId="Web-{6753C80D-9640-4B50-BFF7-57D9DDB90A56}" dt="2024-04-01T13:54:11.937" v="107" actId="20577"/>
          <ac:spMkLst>
            <pc:docMk/>
            <pc:sldMk cId="3080066525" sldId="304"/>
            <ac:spMk id="131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13:54:04.531" v="105" actId="20577"/>
          <ac:spMkLst>
            <pc:docMk/>
            <pc:sldMk cId="3080066525" sldId="304"/>
            <ac:spMk id="132" creationId="{00000000-0000-0000-0000-000000000000}"/>
          </ac:spMkLst>
        </pc:spChg>
      </pc:sldChg>
      <pc:sldChg chg="add del replId">
        <pc:chgData name="정 우영" userId="bd84c68044e73657" providerId="Windows Live" clId="Web-{6753C80D-9640-4B50-BFF7-57D9DDB90A56}" dt="2024-04-01T13:48:42.870" v="61"/>
        <pc:sldMkLst>
          <pc:docMk/>
          <pc:sldMk cId="3813074852" sldId="304"/>
        </pc:sldMkLst>
      </pc:sldChg>
      <pc:sldChg chg="new">
        <pc:chgData name="정 우영" userId="bd84c68044e73657" providerId="Windows Live" clId="Web-{6753C80D-9640-4B50-BFF7-57D9DDB90A56}" dt="2024-04-01T15:27:14.150" v="117"/>
        <pc:sldMkLst>
          <pc:docMk/>
          <pc:sldMk cId="1587122422" sldId="305"/>
        </pc:sldMkLst>
      </pc:sldChg>
      <pc:sldChg chg="addSp delSp modSp">
        <pc:chgData name="정 우영" userId="bd84c68044e73657" providerId="Windows Live" clId="Web-{6753C80D-9640-4B50-BFF7-57D9DDB90A56}" dt="2024-04-01T20:00:24.084" v="350" actId="20577"/>
        <pc:sldMkLst>
          <pc:docMk/>
          <pc:sldMk cId="1995005641" sldId="306"/>
        </pc:sldMkLst>
        <pc:spChg chg="mod">
          <ac:chgData name="정 우영" userId="bd84c68044e73657" providerId="Windows Live" clId="Web-{6753C80D-9640-4B50-BFF7-57D9DDB90A56}" dt="2024-04-01T19:58:01.315" v="329" actId="20577"/>
          <ac:spMkLst>
            <pc:docMk/>
            <pc:sldMk cId="1995005641" sldId="306"/>
            <ac:spMk id="25" creationId="{FE793FC1-F1FF-87D9-24FC-9508B995F5A4}"/>
          </ac:spMkLst>
        </pc:spChg>
        <pc:spChg chg="mod">
          <ac:chgData name="정 우영" userId="bd84c68044e73657" providerId="Windows Live" clId="Web-{6753C80D-9640-4B50-BFF7-57D9DDB90A56}" dt="2024-04-01T20:00:24.084" v="350" actId="20577"/>
          <ac:spMkLst>
            <pc:docMk/>
            <pc:sldMk cId="1995005641" sldId="306"/>
            <ac:spMk id="436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19:58:29.613" v="338" actId="20577"/>
          <ac:spMkLst>
            <pc:docMk/>
            <pc:sldMk cId="1995005641" sldId="306"/>
            <ac:spMk id="443" creationId="{00000000-0000-0000-0000-000000000000}"/>
          </ac:spMkLst>
        </pc:spChg>
        <pc:grpChg chg="add del mod">
          <ac:chgData name="정 우영" userId="bd84c68044e73657" providerId="Windows Live" clId="Web-{6753C80D-9640-4B50-BFF7-57D9DDB90A56}" dt="2024-04-01T19:56:05.375" v="309"/>
          <ac:grpSpMkLst>
            <pc:docMk/>
            <pc:sldMk cId="1995005641" sldId="306"/>
            <ac:grpSpMk id="2" creationId="{53FF62AE-8B49-EB4F-EBAB-6363E01A1E5A}"/>
          </ac:grpSpMkLst>
        </pc:grpChg>
        <pc:grpChg chg="add del mod">
          <ac:chgData name="정 우영" userId="bd84c68044e73657" providerId="Windows Live" clId="Web-{6753C80D-9640-4B50-BFF7-57D9DDB90A56}" dt="2024-04-01T19:55:59.515" v="307"/>
          <ac:grpSpMkLst>
            <pc:docMk/>
            <pc:sldMk cId="1995005641" sldId="306"/>
            <ac:grpSpMk id="8" creationId="{A7204147-0993-AA85-053E-BA6ECEEC12ED}"/>
          </ac:grpSpMkLst>
        </pc:grpChg>
        <pc:grpChg chg="add del mod">
          <ac:chgData name="정 우영" userId="bd84c68044e73657" providerId="Windows Live" clId="Web-{6753C80D-9640-4B50-BFF7-57D9DDB90A56}" dt="2024-04-01T19:57:43.799" v="326"/>
          <ac:grpSpMkLst>
            <pc:docMk/>
            <pc:sldMk cId="1995005641" sldId="306"/>
            <ac:grpSpMk id="14" creationId="{DF313D9F-FE6B-27C5-C636-A03D932E2284}"/>
          </ac:grpSpMkLst>
        </pc:grpChg>
        <pc:grpChg chg="add del mod">
          <ac:chgData name="정 우영" userId="bd84c68044e73657" providerId="Windows Live" clId="Web-{6753C80D-9640-4B50-BFF7-57D9DDB90A56}" dt="2024-04-01T19:58:02.425" v="330"/>
          <ac:grpSpMkLst>
            <pc:docMk/>
            <pc:sldMk cId="1995005641" sldId="306"/>
            <ac:grpSpMk id="20" creationId="{F42DB9D4-3069-5274-3AF8-7BD2DF4E9361}"/>
          </ac:grpSpMkLst>
        </pc:grpChg>
        <pc:grpChg chg="mod">
          <ac:chgData name="정 우영" userId="bd84c68044e73657" providerId="Windows Live" clId="Web-{6753C80D-9640-4B50-BFF7-57D9DDB90A56}" dt="2024-04-01T19:56:18.891" v="313" actId="14100"/>
          <ac:grpSpMkLst>
            <pc:docMk/>
            <pc:sldMk cId="1995005641" sldId="306"/>
            <ac:grpSpMk id="434" creationId="{00000000-0000-0000-0000-000000000000}"/>
          </ac:grpSpMkLst>
        </pc:grpChg>
      </pc:sldChg>
      <pc:sldChg chg="addSp delSp modSp add ord replId">
        <pc:chgData name="정 우영" userId="bd84c68044e73657" providerId="Windows Live" clId="Web-{6753C80D-9640-4B50-BFF7-57D9DDB90A56}" dt="2024-04-01T23:34:49.350" v="1570" actId="20577"/>
        <pc:sldMkLst>
          <pc:docMk/>
          <pc:sldMk cId="3394696448" sldId="307"/>
        </pc:sldMkLst>
        <pc:spChg chg="mod">
          <ac:chgData name="정 우영" userId="bd84c68044e73657" providerId="Windows Live" clId="Web-{6753C80D-9640-4B50-BFF7-57D9DDB90A56}" dt="2024-04-01T22:15:43.657" v="1287" actId="1076"/>
          <ac:spMkLst>
            <pc:docMk/>
            <pc:sldMk cId="3394696448" sldId="307"/>
            <ac:spMk id="203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3:34:49.350" v="1570" actId="20577"/>
          <ac:spMkLst>
            <pc:docMk/>
            <pc:sldMk cId="3394696448" sldId="307"/>
            <ac:spMk id="210" creationId="{00000000-0000-0000-0000-000000000000}"/>
          </ac:spMkLst>
        </pc:spChg>
        <pc:picChg chg="add del mod">
          <ac:chgData name="정 우영" userId="bd84c68044e73657" providerId="Windows Live" clId="Web-{6753C80D-9640-4B50-BFF7-57D9DDB90A56}" dt="2024-04-01T22:36:17.045" v="1320"/>
          <ac:picMkLst>
            <pc:docMk/>
            <pc:sldMk cId="3394696448" sldId="307"/>
            <ac:picMk id="2" creationId="{23A04DEB-9156-E89C-39E1-942FDAFF0439}"/>
          </ac:picMkLst>
        </pc:picChg>
        <pc:picChg chg="add mod">
          <ac:chgData name="정 우영" userId="bd84c68044e73657" providerId="Windows Live" clId="Web-{6753C80D-9640-4B50-BFF7-57D9DDB90A56}" dt="2024-04-01T22:36:45.015" v="1325" actId="14100"/>
          <ac:picMkLst>
            <pc:docMk/>
            <pc:sldMk cId="3394696448" sldId="307"/>
            <ac:picMk id="3" creationId="{03A31C80-9F0D-8FA7-68EA-948BFC11F0FC}"/>
          </ac:picMkLst>
        </pc:picChg>
      </pc:sldChg>
      <pc:sldChg chg="addSp delSp modSp add ord replId">
        <pc:chgData name="정 우영" userId="bd84c68044e73657" providerId="Windows Live" clId="Web-{6753C80D-9640-4B50-BFF7-57D9DDB90A56}" dt="2024-04-01T21:35:33.908" v="1087" actId="1076"/>
        <pc:sldMkLst>
          <pc:docMk/>
          <pc:sldMk cId="1164133135" sldId="308"/>
        </pc:sldMkLst>
        <pc:spChg chg="add del mod">
          <ac:chgData name="정 우영" userId="bd84c68044e73657" providerId="Windows Live" clId="Web-{6753C80D-9640-4B50-BFF7-57D9DDB90A56}" dt="2024-04-01T21:35:33.908" v="1087" actId="1076"/>
          <ac:spMkLst>
            <pc:docMk/>
            <pc:sldMk cId="1164133135" sldId="308"/>
            <ac:spMk id="4" creationId="{3838D4C1-130C-014C-6897-767CA78252AE}"/>
          </ac:spMkLst>
        </pc:spChg>
        <pc:spChg chg="del mod">
          <ac:chgData name="정 우영" userId="bd84c68044e73657" providerId="Windows Live" clId="Web-{6753C80D-9640-4B50-BFF7-57D9DDB90A56}" dt="2024-04-01T20:37:41.676" v="490"/>
          <ac:spMkLst>
            <pc:docMk/>
            <pc:sldMk cId="1164133135" sldId="308"/>
            <ac:spMk id="6" creationId="{4B213437-5F45-5363-4B7C-A43F7C5B9119}"/>
          </ac:spMkLst>
        </pc:spChg>
        <pc:spChg chg="del mod">
          <ac:chgData name="정 우영" userId="bd84c68044e73657" providerId="Windows Live" clId="Web-{6753C80D-9640-4B50-BFF7-57D9DDB90A56}" dt="2024-04-01T20:37:44.223" v="491"/>
          <ac:spMkLst>
            <pc:docMk/>
            <pc:sldMk cId="1164133135" sldId="308"/>
            <ac:spMk id="8" creationId="{F2602043-587B-1FA0-CE17-2AFCF74B3649}"/>
          </ac:spMkLst>
        </pc:spChg>
        <pc:spChg chg="del">
          <ac:chgData name="정 우영" userId="bd84c68044e73657" providerId="Windows Live" clId="Web-{6753C80D-9640-4B50-BFF7-57D9DDB90A56}" dt="2024-04-01T20:29:23.036" v="451"/>
          <ac:spMkLst>
            <pc:docMk/>
            <pc:sldMk cId="1164133135" sldId="308"/>
            <ac:spMk id="10" creationId="{93B677A0-229D-1E75-2FA4-FD9407C3A443}"/>
          </ac:spMkLst>
        </pc:spChg>
        <pc:spChg chg="del mod">
          <ac:chgData name="정 우영" userId="bd84c68044e73657" providerId="Windows Live" clId="Web-{6753C80D-9640-4B50-BFF7-57D9DDB90A56}" dt="2024-04-01T20:29:29.630" v="454"/>
          <ac:spMkLst>
            <pc:docMk/>
            <pc:sldMk cId="1164133135" sldId="308"/>
            <ac:spMk id="349" creationId="{00000000-0000-0000-0000-000000000000}"/>
          </ac:spMkLst>
        </pc:spChg>
        <pc:spChg chg="mod">
          <ac:chgData name="정 우영" userId="bd84c68044e73657" providerId="Windows Live" clId="Web-{6753C80D-9640-4B50-BFF7-57D9DDB90A56}" dt="2024-04-01T21:29:40.415" v="953" actId="20577"/>
          <ac:spMkLst>
            <pc:docMk/>
            <pc:sldMk cId="1164133135" sldId="308"/>
            <ac:spMk id="352" creationId="{00000000-0000-0000-0000-000000000000}"/>
          </ac:spMkLst>
        </pc:spChg>
        <pc:picChg chg="add mod">
          <ac:chgData name="정 우영" userId="bd84c68044e73657" providerId="Windows Live" clId="Web-{6753C80D-9640-4B50-BFF7-57D9DDB90A56}" dt="2024-04-01T21:29:56.916" v="957" actId="1076"/>
          <ac:picMkLst>
            <pc:docMk/>
            <pc:sldMk cId="1164133135" sldId="308"/>
            <ac:picMk id="2" creationId="{1C150055-4866-82E5-2A9A-607EAB93B864}"/>
          </ac:picMkLst>
        </pc:picChg>
        <pc:picChg chg="del mod">
          <ac:chgData name="정 우영" userId="bd84c68044e73657" providerId="Windows Live" clId="Web-{6753C80D-9640-4B50-BFF7-57D9DDB90A56}" dt="2024-04-01T20:37:34.848" v="488"/>
          <ac:picMkLst>
            <pc:docMk/>
            <pc:sldMk cId="1164133135" sldId="308"/>
            <ac:picMk id="3" creationId="{40F61C0D-D2A2-946B-876D-5F112E199354}"/>
          </ac:picMkLst>
        </pc:picChg>
        <pc:picChg chg="del mod">
          <ac:chgData name="정 우영" userId="bd84c68044e73657" providerId="Windows Live" clId="Web-{6753C80D-9640-4B50-BFF7-57D9DDB90A56}" dt="2024-04-01T20:37:34.160" v="487"/>
          <ac:picMkLst>
            <pc:docMk/>
            <pc:sldMk cId="1164133135" sldId="308"/>
            <ac:picMk id="7" creationId="{B993CB37-8CAA-D420-D570-B8125E72815E}"/>
          </ac:picMkLst>
        </pc:picChg>
        <pc:picChg chg="del">
          <ac:chgData name="정 우영" userId="bd84c68044e73657" providerId="Windows Live" clId="Web-{6753C80D-9640-4B50-BFF7-57D9DDB90A56}" dt="2024-04-01T20:29:21.254" v="450"/>
          <ac:picMkLst>
            <pc:docMk/>
            <pc:sldMk cId="1164133135" sldId="308"/>
            <ac:picMk id="9" creationId="{42E87745-BE35-422C-4401-D8D8091BB706}"/>
          </ac:picMkLst>
        </pc:picChg>
        <pc:picChg chg="del">
          <ac:chgData name="정 우영" userId="bd84c68044e73657" providerId="Windows Live" clId="Web-{6753C80D-9640-4B50-BFF7-57D9DDB90A56}" dt="2024-04-01T20:29:24.833" v="452"/>
          <ac:picMkLst>
            <pc:docMk/>
            <pc:sldMk cId="1164133135" sldId="308"/>
            <ac:picMk id="11" creationId="{8F10B70A-FC11-1A7D-2F1C-6F8F773A9090}"/>
          </ac:picMkLst>
        </pc:picChg>
        <pc:picChg chg="mod">
          <ac:chgData name="정 우영" userId="bd84c68044e73657" providerId="Windows Live" clId="Web-{6753C80D-9640-4B50-BFF7-57D9DDB90A56}" dt="2024-04-01T21:35:20.564" v="1086" actId="1076"/>
          <ac:picMkLst>
            <pc:docMk/>
            <pc:sldMk cId="1164133135" sldId="308"/>
            <ac:picMk id="344" creationId="{00000000-0000-0000-0000-000000000000}"/>
          </ac:picMkLst>
        </pc:picChg>
      </pc:sldChg>
      <pc:sldChg chg="delSp modSp add replId">
        <pc:chgData name="정 우영" userId="bd84c68044e73657" providerId="Windows Live" clId="Web-{6753C80D-9640-4B50-BFF7-57D9DDB90A56}" dt="2024-04-01T22:18:13.332" v="1294" actId="1076"/>
        <pc:sldMkLst>
          <pc:docMk/>
          <pc:sldMk cId="2983814216" sldId="309"/>
        </pc:sldMkLst>
        <pc:spChg chg="mod">
          <ac:chgData name="정 우영" userId="bd84c68044e73657" providerId="Windows Live" clId="Web-{6753C80D-9640-4B50-BFF7-57D9DDB90A56}" dt="2024-04-01T22:17:48.535" v="1292" actId="1076"/>
          <ac:spMkLst>
            <pc:docMk/>
            <pc:sldMk cId="2983814216" sldId="309"/>
            <ac:spMk id="2" creationId="{ED5ABF17-188E-4B7B-C6F9-B2F9C1886DBB}"/>
          </ac:spMkLst>
        </pc:spChg>
        <pc:spChg chg="mod">
          <ac:chgData name="정 우영" userId="bd84c68044e73657" providerId="Windows Live" clId="Web-{6753C80D-9640-4B50-BFF7-57D9DDB90A56}" dt="2024-04-01T22:17:46.019" v="1291" actId="1076"/>
          <ac:spMkLst>
            <pc:docMk/>
            <pc:sldMk cId="2983814216" sldId="309"/>
            <ac:spMk id="10" creationId="{EF461DF6-FB45-289B-1551-87E3965D15CA}"/>
          </ac:spMkLst>
        </pc:spChg>
        <pc:spChg chg="mod">
          <ac:chgData name="정 우영" userId="bd84c68044e73657" providerId="Windows Live" clId="Web-{6753C80D-9640-4B50-BFF7-57D9DDB90A56}" dt="2024-04-01T22:18:13.332" v="1294" actId="1076"/>
          <ac:spMkLst>
            <pc:docMk/>
            <pc:sldMk cId="2983814216" sldId="309"/>
            <ac:spMk id="187" creationId="{00000000-0000-0000-0000-000000000000}"/>
          </ac:spMkLst>
        </pc:spChg>
        <pc:picChg chg="del">
          <ac:chgData name="정 우영" userId="bd84c68044e73657" providerId="Windows Live" clId="Web-{6753C80D-9640-4B50-BFF7-57D9DDB90A56}" dt="2024-04-01T22:05:01.563" v="1187"/>
          <ac:picMkLst>
            <pc:docMk/>
            <pc:sldMk cId="2983814216" sldId="309"/>
            <ac:picMk id="5" creationId="{FF2BC241-9A47-9422-1E3F-8605D8661184}"/>
          </ac:picMkLst>
        </pc:picChg>
        <pc:picChg chg="del">
          <ac:chgData name="정 우영" userId="bd84c68044e73657" providerId="Windows Live" clId="Web-{6753C80D-9640-4B50-BFF7-57D9DDB90A56}" dt="2024-04-01T22:05:00.235" v="1186"/>
          <ac:picMkLst>
            <pc:docMk/>
            <pc:sldMk cId="2983814216" sldId="309"/>
            <ac:picMk id="9" creationId="{849B6149-5EAC-259D-D4C1-A1B1B1349B29}"/>
          </ac:picMkLst>
        </pc:picChg>
      </pc:sldChg>
      <pc:sldChg chg="add del replId">
        <pc:chgData name="정 우영" userId="bd84c68044e73657" providerId="Windows Live" clId="Web-{6753C80D-9640-4B50-BFF7-57D9DDB90A56}" dt="2024-04-01T20:38:37.746" v="493"/>
        <pc:sldMkLst>
          <pc:docMk/>
          <pc:sldMk cId="3064999043" sldId="309"/>
        </pc:sldMkLst>
      </pc:sldChg>
      <pc:sldChg chg="add del replId">
        <pc:chgData name="정 우영" userId="bd84c68044e73657" providerId="Windows Live" clId="Web-{6753C80D-9640-4B50-BFF7-57D9DDB90A56}" dt="2024-04-01T22:01:02.663" v="1162"/>
        <pc:sldMkLst>
          <pc:docMk/>
          <pc:sldMk cId="4103322288" sldId="309"/>
        </pc:sldMkLst>
      </pc:sldChg>
    </pc:docChg>
  </pc:docChgLst>
  <pc:docChgLst>
    <pc:chgData name="송연 김" userId="4a9cce8268874e2f" providerId="LiveId" clId="{3967013B-2FDE-4EEF-8F9D-9BB1ADAC9118}"/>
    <pc:docChg chg="undo custSel addSld delSld modSld sldOrd">
      <pc:chgData name="송연 김" userId="4a9cce8268874e2f" providerId="LiveId" clId="{3967013B-2FDE-4EEF-8F9D-9BB1ADAC9118}" dt="2024-04-02T05:35:20.481" v="1017"/>
      <pc:docMkLst>
        <pc:docMk/>
      </pc:docMkLst>
      <pc:sldChg chg="addSp delSp modSp mod">
        <pc:chgData name="송연 김" userId="4a9cce8268874e2f" providerId="LiveId" clId="{3967013B-2FDE-4EEF-8F9D-9BB1ADAC9118}" dt="2024-04-01T10:40:52.360" v="228" actId="20577"/>
        <pc:sldMkLst>
          <pc:docMk/>
          <pc:sldMk cId="0" sldId="257"/>
        </pc:sldMkLst>
        <pc:spChg chg="add del">
          <ac:chgData name="송연 김" userId="4a9cce8268874e2f" providerId="LiveId" clId="{3967013B-2FDE-4EEF-8F9D-9BB1ADAC9118}" dt="2024-04-01T10:33:26.235" v="2" actId="21"/>
          <ac:spMkLst>
            <pc:docMk/>
            <pc:sldMk cId="0" sldId="257"/>
            <ac:spMk id="2" creationId="{0E5D3D04-27E9-2468-012D-B83708EDE330}"/>
          </ac:spMkLst>
        </pc:spChg>
        <pc:spChg chg="add mod">
          <ac:chgData name="송연 김" userId="4a9cce8268874e2f" providerId="LiveId" clId="{3967013B-2FDE-4EEF-8F9D-9BB1ADAC9118}" dt="2024-04-01T10:40:20.817" v="185" actId="1038"/>
          <ac:spMkLst>
            <pc:docMk/>
            <pc:sldMk cId="0" sldId="257"/>
            <ac:spMk id="3" creationId="{19E6054B-0E2B-00E2-0DC2-710DFFC76448}"/>
          </ac:spMkLst>
        </pc:spChg>
        <pc:spChg chg="add mod">
          <ac:chgData name="송연 김" userId="4a9cce8268874e2f" providerId="LiveId" clId="{3967013B-2FDE-4EEF-8F9D-9BB1ADAC9118}" dt="2024-04-01T10:40:52.360" v="228" actId="20577"/>
          <ac:spMkLst>
            <pc:docMk/>
            <pc:sldMk cId="0" sldId="257"/>
            <ac:spMk id="4" creationId="{C668CC42-27C9-143C-4BE0-5AD9A360E9D2}"/>
          </ac:spMkLst>
        </pc:spChg>
        <pc:spChg chg="add mod">
          <ac:chgData name="송연 김" userId="4a9cce8268874e2f" providerId="LiveId" clId="{3967013B-2FDE-4EEF-8F9D-9BB1ADAC9118}" dt="2024-04-01T10:40:20.817" v="185" actId="1038"/>
          <ac:spMkLst>
            <pc:docMk/>
            <pc:sldMk cId="0" sldId="257"/>
            <ac:spMk id="5" creationId="{DA4E5CB1-D97A-B2B8-BBAC-23650F3EDAB7}"/>
          </ac:spMkLst>
        </pc:spChg>
        <pc:spChg chg="del">
          <ac:chgData name="송연 김" userId="4a9cce8268874e2f" providerId="LiveId" clId="{3967013B-2FDE-4EEF-8F9D-9BB1ADAC9118}" dt="2024-04-01T10:32:34.841" v="0" actId="21"/>
          <ac:spMkLst>
            <pc:docMk/>
            <pc:sldMk cId="0" sldId="257"/>
            <ac:spMk id="106" creationId="{00000000-0000-0000-0000-000000000000}"/>
          </ac:spMkLst>
        </pc:spChg>
        <pc:picChg chg="add mod modCrop">
          <ac:chgData name="송연 김" userId="4a9cce8268874e2f" providerId="LiveId" clId="{3967013B-2FDE-4EEF-8F9D-9BB1ADAC9118}" dt="2024-04-01T10:40:20.817" v="185" actId="1038"/>
          <ac:picMkLst>
            <pc:docMk/>
            <pc:sldMk cId="0" sldId="257"/>
            <ac:picMk id="6" creationId="{C1B74745-4382-0CB1-09D8-6A87C6D043E3}"/>
          </ac:picMkLst>
        </pc:picChg>
        <pc:picChg chg="mod modCrop">
          <ac:chgData name="송연 김" userId="4a9cce8268874e2f" providerId="LiveId" clId="{3967013B-2FDE-4EEF-8F9D-9BB1ADAC9118}" dt="2024-04-01T10:40:20.817" v="185" actId="1038"/>
          <ac:picMkLst>
            <pc:docMk/>
            <pc:sldMk cId="0" sldId="257"/>
            <ac:picMk id="101" creationId="{00000000-0000-0000-0000-000000000000}"/>
          </ac:picMkLst>
        </pc:picChg>
        <pc:picChg chg="mod modCrop">
          <ac:chgData name="송연 김" userId="4a9cce8268874e2f" providerId="LiveId" clId="{3967013B-2FDE-4EEF-8F9D-9BB1ADAC9118}" dt="2024-04-01T10:40:20.817" v="185" actId="1038"/>
          <ac:picMkLst>
            <pc:docMk/>
            <pc:sldMk cId="0" sldId="257"/>
            <ac:picMk id="102" creationId="{00000000-0000-0000-0000-000000000000}"/>
          </ac:picMkLst>
        </pc:picChg>
        <pc:picChg chg="mod modCrop">
          <ac:chgData name="송연 김" userId="4a9cce8268874e2f" providerId="LiveId" clId="{3967013B-2FDE-4EEF-8F9D-9BB1ADAC9118}" dt="2024-04-01T10:40:20.817" v="185" actId="1038"/>
          <ac:picMkLst>
            <pc:docMk/>
            <pc:sldMk cId="0" sldId="257"/>
            <ac:picMk id="103" creationId="{00000000-0000-0000-0000-000000000000}"/>
          </ac:picMkLst>
        </pc:picChg>
        <pc:picChg chg="del mod">
          <ac:chgData name="송연 김" userId="4a9cce8268874e2f" providerId="LiveId" clId="{3967013B-2FDE-4EEF-8F9D-9BB1ADAC9118}" dt="2024-04-01T10:37:57.592" v="91" actId="21"/>
          <ac:picMkLst>
            <pc:docMk/>
            <pc:sldMk cId="0" sldId="257"/>
            <ac:picMk id="104" creationId="{00000000-0000-0000-0000-000000000000}"/>
          </ac:picMkLst>
        </pc:picChg>
        <pc:picChg chg="mod">
          <ac:chgData name="송연 김" userId="4a9cce8268874e2f" providerId="LiveId" clId="{3967013B-2FDE-4EEF-8F9D-9BB1ADAC9118}" dt="2024-04-01T10:40:20.817" v="185" actId="1038"/>
          <ac:picMkLst>
            <pc:docMk/>
            <pc:sldMk cId="0" sldId="257"/>
            <ac:picMk id="105" creationId="{00000000-0000-0000-0000-000000000000}"/>
          </ac:picMkLst>
        </pc:picChg>
      </pc:sldChg>
      <pc:sldChg chg="modSp mod">
        <pc:chgData name="송연 김" userId="4a9cce8268874e2f" providerId="LiveId" clId="{3967013B-2FDE-4EEF-8F9D-9BB1ADAC9118}" dt="2024-04-01T10:40:36.891" v="198" actId="20577"/>
        <pc:sldMkLst>
          <pc:docMk/>
          <pc:sldMk cId="0" sldId="260"/>
        </pc:sldMkLst>
        <pc:spChg chg="mod">
          <ac:chgData name="송연 김" userId="4a9cce8268874e2f" providerId="LiveId" clId="{3967013B-2FDE-4EEF-8F9D-9BB1ADAC9118}" dt="2024-04-01T10:40:36.891" v="198" actId="20577"/>
          <ac:spMkLst>
            <pc:docMk/>
            <pc:sldMk cId="0" sldId="260"/>
            <ac:spMk id="132" creationId="{00000000-0000-0000-0000-000000000000}"/>
          </ac:spMkLst>
        </pc:spChg>
      </pc:sldChg>
      <pc:sldChg chg="modSp mod">
        <pc:chgData name="송연 김" userId="4a9cce8268874e2f" providerId="LiveId" clId="{3967013B-2FDE-4EEF-8F9D-9BB1ADAC9118}" dt="2024-04-01T10:40:44.566" v="220" actId="20577"/>
        <pc:sldMkLst>
          <pc:docMk/>
          <pc:sldMk cId="0" sldId="263"/>
        </pc:sldMkLst>
        <pc:spChg chg="mod">
          <ac:chgData name="송연 김" userId="4a9cce8268874e2f" providerId="LiveId" clId="{3967013B-2FDE-4EEF-8F9D-9BB1ADAC9118}" dt="2024-04-01T10:40:44.566" v="220" actId="20577"/>
          <ac:spMkLst>
            <pc:docMk/>
            <pc:sldMk cId="0" sldId="263"/>
            <ac:spMk id="175" creationId="{00000000-0000-0000-0000-000000000000}"/>
          </ac:spMkLst>
        </pc:spChg>
      </pc:sldChg>
      <pc:sldChg chg="modSp mod">
        <pc:chgData name="송연 김" userId="4a9cce8268874e2f" providerId="LiveId" clId="{3967013B-2FDE-4EEF-8F9D-9BB1ADAC9118}" dt="2024-04-01T10:41:03.415" v="243" actId="20577"/>
        <pc:sldMkLst>
          <pc:docMk/>
          <pc:sldMk cId="0" sldId="280"/>
        </pc:sldMkLst>
        <pc:spChg chg="mod">
          <ac:chgData name="송연 김" userId="4a9cce8268874e2f" providerId="LiveId" clId="{3967013B-2FDE-4EEF-8F9D-9BB1ADAC9118}" dt="2024-04-01T10:41:03.415" v="243" actId="20577"/>
          <ac:spMkLst>
            <pc:docMk/>
            <pc:sldMk cId="0" sldId="280"/>
            <ac:spMk id="421" creationId="{00000000-0000-0000-0000-000000000000}"/>
          </ac:spMkLst>
        </pc:spChg>
      </pc:sldChg>
      <pc:sldChg chg="addSp delSp modSp mod ord">
        <pc:chgData name="송연 김" userId="4a9cce8268874e2f" providerId="LiveId" clId="{3967013B-2FDE-4EEF-8F9D-9BB1ADAC9118}" dt="2024-04-01T16:00:01.396" v="980" actId="1076"/>
        <pc:sldMkLst>
          <pc:docMk/>
          <pc:sldMk cId="0" sldId="281"/>
        </pc:sldMkLst>
        <pc:spChg chg="add mod">
          <ac:chgData name="송연 김" userId="4a9cce8268874e2f" providerId="LiveId" clId="{3967013B-2FDE-4EEF-8F9D-9BB1ADAC9118}" dt="2024-04-01T16:00:01.396" v="980" actId="1076"/>
          <ac:spMkLst>
            <pc:docMk/>
            <pc:sldMk cId="0" sldId="281"/>
            <ac:spMk id="2" creationId="{CBB2412B-D628-1934-5F40-204B86235E2E}"/>
          </ac:spMkLst>
        </pc:spChg>
        <pc:spChg chg="mod">
          <ac:chgData name="송연 김" userId="4a9cce8268874e2f" providerId="LiveId" clId="{3967013B-2FDE-4EEF-8F9D-9BB1ADAC9118}" dt="2024-04-01T15:06:51.726" v="328" actId="20577"/>
          <ac:spMkLst>
            <pc:docMk/>
            <pc:sldMk cId="0" sldId="281"/>
            <ac:spMk id="433" creationId="{00000000-0000-0000-0000-000000000000}"/>
          </ac:spMkLst>
        </pc:spChg>
        <pc:spChg chg="mod">
          <ac:chgData name="송연 김" userId="4a9cce8268874e2f" providerId="LiveId" clId="{3967013B-2FDE-4EEF-8F9D-9BB1ADAC9118}" dt="2024-04-01T15:10:15.492" v="448" actId="114"/>
          <ac:spMkLst>
            <pc:docMk/>
            <pc:sldMk cId="0" sldId="281"/>
            <ac:spMk id="435" creationId="{00000000-0000-0000-0000-000000000000}"/>
          </ac:spMkLst>
        </pc:spChg>
        <pc:spChg chg="mod">
          <ac:chgData name="송연 김" userId="4a9cce8268874e2f" providerId="LiveId" clId="{3967013B-2FDE-4EEF-8F9D-9BB1ADAC9118}" dt="2024-04-01T15:11:02.450" v="668" actId="20577"/>
          <ac:spMkLst>
            <pc:docMk/>
            <pc:sldMk cId="0" sldId="281"/>
            <ac:spMk id="436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7:32.456" v="373" actId="1035"/>
          <ac:spMkLst>
            <pc:docMk/>
            <pc:sldMk cId="0" sldId="281"/>
            <ac:spMk id="439" creationId="{00000000-0000-0000-0000-000000000000}"/>
          </ac:spMkLst>
        </pc:spChg>
        <pc:spChg chg="mod">
          <ac:chgData name="송연 김" userId="4a9cce8268874e2f" providerId="LiveId" clId="{3967013B-2FDE-4EEF-8F9D-9BB1ADAC9118}" dt="2024-04-01T15:59:23.808" v="960" actId="20577"/>
          <ac:spMkLst>
            <pc:docMk/>
            <pc:sldMk cId="0" sldId="281"/>
            <ac:spMk id="440" creationId="{00000000-0000-0000-0000-000000000000}"/>
          </ac:spMkLst>
        </pc:spChg>
        <pc:spChg chg="mod">
          <ac:chgData name="송연 김" userId="4a9cce8268874e2f" providerId="LiveId" clId="{3967013B-2FDE-4EEF-8F9D-9BB1ADAC9118}" dt="2024-04-01T15:11:23.499" v="747" actId="20577"/>
          <ac:spMkLst>
            <pc:docMk/>
            <pc:sldMk cId="0" sldId="281"/>
            <ac:spMk id="442" creationId="{00000000-0000-0000-0000-000000000000}"/>
          </ac:spMkLst>
        </pc:spChg>
        <pc:spChg chg="mod">
          <ac:chgData name="송연 김" userId="4a9cce8268874e2f" providerId="LiveId" clId="{3967013B-2FDE-4EEF-8F9D-9BB1ADAC9118}" dt="2024-04-01T15:11:59.608" v="938" actId="20577"/>
          <ac:spMkLst>
            <pc:docMk/>
            <pc:sldMk cId="0" sldId="281"/>
            <ac:spMk id="443" creationId="{00000000-0000-0000-0000-000000000000}"/>
          </ac:spMkLst>
        </pc:spChg>
        <pc:grpChg chg="del mod">
          <ac:chgData name="송연 김" userId="4a9cce8268874e2f" providerId="LiveId" clId="{3967013B-2FDE-4EEF-8F9D-9BB1ADAC9118}" dt="2024-04-01T15:58:30.997" v="949" actId="21"/>
          <ac:grpSpMkLst>
            <pc:docMk/>
            <pc:sldMk cId="0" sldId="281"/>
            <ac:grpSpMk id="434" creationId="{00000000-0000-0000-0000-000000000000}"/>
          </ac:grpSpMkLst>
        </pc:grpChg>
        <pc:grpChg chg="del mod">
          <ac:chgData name="송연 김" userId="4a9cce8268874e2f" providerId="LiveId" clId="{3967013B-2FDE-4EEF-8F9D-9BB1ADAC9118}" dt="2024-04-01T15:58:32.843" v="950" actId="21"/>
          <ac:grpSpMkLst>
            <pc:docMk/>
            <pc:sldMk cId="0" sldId="281"/>
            <ac:grpSpMk id="441" creationId="{00000000-0000-0000-0000-000000000000}"/>
          </ac:grpSpMkLst>
        </pc:grpChg>
        <pc:picChg chg="mod">
          <ac:chgData name="송연 김" userId="4a9cce8268874e2f" providerId="LiveId" clId="{3967013B-2FDE-4EEF-8F9D-9BB1ADAC9118}" dt="2024-04-01T15:07:28.282" v="370" actId="1036"/>
          <ac:picMkLst>
            <pc:docMk/>
            <pc:sldMk cId="0" sldId="281"/>
            <ac:picMk id="438" creationId="{00000000-0000-0000-0000-000000000000}"/>
          </ac:picMkLst>
        </pc:picChg>
      </pc:sldChg>
      <pc:sldChg chg="addSp delSp modSp del mod">
        <pc:chgData name="송연 김" userId="4a9cce8268874e2f" providerId="LiveId" clId="{3967013B-2FDE-4EEF-8F9D-9BB1ADAC9118}" dt="2024-04-01T15:09:37.385" v="384" actId="2696"/>
        <pc:sldMkLst>
          <pc:docMk/>
          <pc:sldMk cId="0" sldId="282"/>
        </pc:sldMkLst>
        <pc:spChg chg="add del">
          <ac:chgData name="송연 김" userId="4a9cce8268874e2f" providerId="LiveId" clId="{3967013B-2FDE-4EEF-8F9D-9BB1ADAC9118}" dt="2024-04-01T15:07:54.756" v="375" actId="21"/>
          <ac:spMkLst>
            <pc:docMk/>
            <pc:sldMk cId="0" sldId="282"/>
            <ac:spMk id="452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5:19.296" v="250" actId="20577"/>
          <ac:spMkLst>
            <pc:docMk/>
            <pc:sldMk cId="0" sldId="282"/>
            <ac:spMk id="455" creationId="{00000000-0000-0000-0000-000000000000}"/>
          </ac:spMkLst>
        </pc:spChg>
        <pc:spChg chg="del mod">
          <ac:chgData name="송연 김" userId="4a9cce8268874e2f" providerId="LiveId" clId="{3967013B-2FDE-4EEF-8F9D-9BB1ADAC9118}" dt="2024-04-01T15:09:18.338" v="380" actId="21"/>
          <ac:spMkLst>
            <pc:docMk/>
            <pc:sldMk cId="0" sldId="282"/>
            <ac:spMk id="459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8:59.317" v="377" actId="1076"/>
          <ac:spMkLst>
            <pc:docMk/>
            <pc:sldMk cId="0" sldId="282"/>
            <ac:spMk id="460" creationId="{00000000-0000-0000-0000-000000000000}"/>
          </ac:spMkLst>
        </pc:spChg>
        <pc:spChg chg="del mod">
          <ac:chgData name="송연 김" userId="4a9cce8268874e2f" providerId="LiveId" clId="{3967013B-2FDE-4EEF-8F9D-9BB1ADAC9118}" dt="2024-04-01T15:09:20.851" v="381" actId="21"/>
          <ac:spMkLst>
            <pc:docMk/>
            <pc:sldMk cId="0" sldId="282"/>
            <ac:spMk id="461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8:59.317" v="377" actId="1076"/>
          <ac:spMkLst>
            <pc:docMk/>
            <pc:sldMk cId="0" sldId="282"/>
            <ac:spMk id="462" creationId="{00000000-0000-0000-0000-000000000000}"/>
          </ac:spMkLst>
        </pc:spChg>
        <pc:spChg chg="del mod">
          <ac:chgData name="송연 김" userId="4a9cce8268874e2f" providerId="LiveId" clId="{3967013B-2FDE-4EEF-8F9D-9BB1ADAC9118}" dt="2024-04-01T15:09:24.106" v="382" actId="21"/>
          <ac:spMkLst>
            <pc:docMk/>
            <pc:sldMk cId="0" sldId="282"/>
            <ac:spMk id="463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8:59.317" v="377" actId="1076"/>
          <ac:spMkLst>
            <pc:docMk/>
            <pc:sldMk cId="0" sldId="282"/>
            <ac:spMk id="464" creationId="{00000000-0000-0000-0000-000000000000}"/>
          </ac:spMkLst>
        </pc:spChg>
        <pc:spChg chg="del mod">
          <ac:chgData name="송연 김" userId="4a9cce8268874e2f" providerId="LiveId" clId="{3967013B-2FDE-4EEF-8F9D-9BB1ADAC9118}" dt="2024-04-01T15:09:26.092" v="383" actId="21"/>
          <ac:spMkLst>
            <pc:docMk/>
            <pc:sldMk cId="0" sldId="282"/>
            <ac:spMk id="466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8:59.317" v="377" actId="1076"/>
          <ac:spMkLst>
            <pc:docMk/>
            <pc:sldMk cId="0" sldId="282"/>
            <ac:spMk id="467" creationId="{00000000-0000-0000-0000-000000000000}"/>
          </ac:spMkLst>
        </pc:spChg>
        <pc:spChg chg="del mod">
          <ac:chgData name="송연 김" userId="4a9cce8268874e2f" providerId="LiveId" clId="{3967013B-2FDE-4EEF-8F9D-9BB1ADAC9118}" dt="2024-04-01T15:09:16.456" v="378" actId="21"/>
          <ac:spMkLst>
            <pc:docMk/>
            <pc:sldMk cId="0" sldId="282"/>
            <ac:spMk id="468" creationId="{00000000-0000-0000-0000-000000000000}"/>
          </ac:spMkLst>
        </pc:spChg>
        <pc:spChg chg="mod">
          <ac:chgData name="송연 김" userId="4a9cce8268874e2f" providerId="LiveId" clId="{3967013B-2FDE-4EEF-8F9D-9BB1ADAC9118}" dt="2024-04-01T15:08:59.317" v="377" actId="1076"/>
          <ac:spMkLst>
            <pc:docMk/>
            <pc:sldMk cId="0" sldId="282"/>
            <ac:spMk id="469" creationId="{00000000-0000-0000-0000-000000000000}"/>
          </ac:spMkLst>
        </pc:spChg>
        <pc:picChg chg="del">
          <ac:chgData name="송연 김" userId="4a9cce8268874e2f" providerId="LiveId" clId="{3967013B-2FDE-4EEF-8F9D-9BB1ADAC9118}" dt="2024-04-01T15:08:52.298" v="376" actId="21"/>
          <ac:picMkLst>
            <pc:docMk/>
            <pc:sldMk cId="0" sldId="282"/>
            <ac:picMk id="457" creationId="{00000000-0000-0000-0000-000000000000}"/>
          </ac:picMkLst>
        </pc:picChg>
        <pc:picChg chg="mod">
          <ac:chgData name="송연 김" userId="4a9cce8268874e2f" providerId="LiveId" clId="{3967013B-2FDE-4EEF-8F9D-9BB1ADAC9118}" dt="2024-04-01T15:08:59.317" v="377" actId="1076"/>
          <ac:picMkLst>
            <pc:docMk/>
            <pc:sldMk cId="0" sldId="282"/>
            <ac:picMk id="458" creationId="{00000000-0000-0000-0000-000000000000}"/>
          </ac:picMkLst>
        </pc:picChg>
        <pc:cxnChg chg="mod">
          <ac:chgData name="송연 김" userId="4a9cce8268874e2f" providerId="LiveId" clId="{3967013B-2FDE-4EEF-8F9D-9BB1ADAC9118}" dt="2024-04-01T15:08:59.317" v="377" actId="1076"/>
          <ac:cxnSpMkLst>
            <pc:docMk/>
            <pc:sldMk cId="0" sldId="282"/>
            <ac:cxnSpMk id="470" creationId="{00000000-0000-0000-0000-000000000000}"/>
          </ac:cxnSpMkLst>
        </pc:cxnChg>
        <pc:cxnChg chg="mod">
          <ac:chgData name="송연 김" userId="4a9cce8268874e2f" providerId="LiveId" clId="{3967013B-2FDE-4EEF-8F9D-9BB1ADAC9118}" dt="2024-04-01T15:08:59.317" v="377" actId="1076"/>
          <ac:cxnSpMkLst>
            <pc:docMk/>
            <pc:sldMk cId="0" sldId="282"/>
            <ac:cxnSpMk id="471" creationId="{00000000-0000-0000-0000-000000000000}"/>
          </ac:cxnSpMkLst>
        </pc:cxnChg>
        <pc:cxnChg chg="mod">
          <ac:chgData name="송연 김" userId="4a9cce8268874e2f" providerId="LiveId" clId="{3967013B-2FDE-4EEF-8F9D-9BB1ADAC9118}" dt="2024-04-01T15:08:59.317" v="377" actId="1076"/>
          <ac:cxnSpMkLst>
            <pc:docMk/>
            <pc:sldMk cId="0" sldId="282"/>
            <ac:cxnSpMk id="472" creationId="{00000000-0000-0000-0000-000000000000}"/>
          </ac:cxnSpMkLst>
        </pc:cxnChg>
        <pc:cxnChg chg="mod">
          <ac:chgData name="송연 김" userId="4a9cce8268874e2f" providerId="LiveId" clId="{3967013B-2FDE-4EEF-8F9D-9BB1ADAC9118}" dt="2024-04-01T15:08:59.317" v="377" actId="1076"/>
          <ac:cxnSpMkLst>
            <pc:docMk/>
            <pc:sldMk cId="0" sldId="282"/>
            <ac:cxnSpMk id="473" creationId="{00000000-0000-0000-0000-000000000000}"/>
          </ac:cxnSpMkLst>
        </pc:cxnChg>
        <pc:cxnChg chg="mod">
          <ac:chgData name="송연 김" userId="4a9cce8268874e2f" providerId="LiveId" clId="{3967013B-2FDE-4EEF-8F9D-9BB1ADAC9118}" dt="2024-04-01T15:08:59.317" v="377" actId="1076"/>
          <ac:cxnSpMkLst>
            <pc:docMk/>
            <pc:sldMk cId="0" sldId="282"/>
            <ac:cxnSpMk id="474" creationId="{00000000-0000-0000-0000-000000000000}"/>
          </ac:cxnSpMkLst>
        </pc:cxnChg>
      </pc:sldChg>
      <pc:sldChg chg="modSp mod">
        <pc:chgData name="송연 김" userId="4a9cce8268874e2f" providerId="LiveId" clId="{3967013B-2FDE-4EEF-8F9D-9BB1ADAC9118}" dt="2024-04-01T15:07:18.070" v="367" actId="1038"/>
        <pc:sldMkLst>
          <pc:docMk/>
          <pc:sldMk cId="2554167022" sldId="284"/>
        </pc:sldMkLst>
        <pc:spChg chg="mod">
          <ac:chgData name="송연 김" userId="4a9cce8268874e2f" providerId="LiveId" clId="{3967013B-2FDE-4EEF-8F9D-9BB1ADAC9118}" dt="2024-04-01T15:07:18.070" v="367" actId="1038"/>
          <ac:spMkLst>
            <pc:docMk/>
            <pc:sldMk cId="2554167022" sldId="284"/>
            <ac:spMk id="3" creationId="{0D374918-BF1F-CF2F-73D8-CB1FD45BFC4D}"/>
          </ac:spMkLst>
        </pc:spChg>
        <pc:spChg chg="mod">
          <ac:chgData name="송연 김" userId="4a9cce8268874e2f" providerId="LiveId" clId="{3967013B-2FDE-4EEF-8F9D-9BB1ADAC9118}" dt="2024-04-01T15:06:42.047" v="307" actId="20577"/>
          <ac:spMkLst>
            <pc:docMk/>
            <pc:sldMk cId="2554167022" sldId="284"/>
            <ac:spMk id="361" creationId="{00000000-0000-0000-0000-000000000000}"/>
          </ac:spMkLst>
        </pc:spChg>
      </pc:sldChg>
      <pc:sldChg chg="modSp mod">
        <pc:chgData name="송연 김" userId="4a9cce8268874e2f" providerId="LiveId" clId="{3967013B-2FDE-4EEF-8F9D-9BB1ADAC9118}" dt="2024-04-01T15:57:51.536" v="944" actId="14100"/>
        <pc:sldMkLst>
          <pc:docMk/>
          <pc:sldMk cId="3231423556" sldId="285"/>
        </pc:sldMkLst>
        <pc:spChg chg="mod">
          <ac:chgData name="송연 김" userId="4a9cce8268874e2f" providerId="LiveId" clId="{3967013B-2FDE-4EEF-8F9D-9BB1ADAC9118}" dt="2024-04-01T15:57:51.536" v="944" actId="14100"/>
          <ac:spMkLst>
            <pc:docMk/>
            <pc:sldMk cId="3231423556" sldId="285"/>
            <ac:spMk id="349" creationId="{00000000-0000-0000-0000-000000000000}"/>
          </ac:spMkLst>
        </pc:spChg>
      </pc:sldChg>
      <pc:sldChg chg="addSp delSp modSp mod">
        <pc:chgData name="송연 김" userId="4a9cce8268874e2f" providerId="LiveId" clId="{3967013B-2FDE-4EEF-8F9D-9BB1ADAC9118}" dt="2024-04-01T16:00:57.491" v="1007" actId="404"/>
        <pc:sldMkLst>
          <pc:docMk/>
          <pc:sldMk cId="1860408170" sldId="295"/>
        </pc:sldMkLst>
        <pc:spChg chg="add mod">
          <ac:chgData name="송연 김" userId="4a9cce8268874e2f" providerId="LiveId" clId="{3967013B-2FDE-4EEF-8F9D-9BB1ADAC9118}" dt="2024-04-01T16:00:57.491" v="1007" actId="404"/>
          <ac:spMkLst>
            <pc:docMk/>
            <pc:sldMk cId="1860408170" sldId="295"/>
            <ac:spMk id="2" creationId="{ED5ABF17-188E-4B7B-C6F9-B2F9C1886DBB}"/>
          </ac:spMkLst>
        </pc:spChg>
        <pc:picChg chg="del mod">
          <ac:chgData name="송연 김" userId="4a9cce8268874e2f" providerId="LiveId" clId="{3967013B-2FDE-4EEF-8F9D-9BB1ADAC9118}" dt="2024-04-01T15:56:37.998" v="941" actId="21"/>
          <ac:picMkLst>
            <pc:docMk/>
            <pc:sldMk cId="1860408170" sldId="295"/>
            <ac:picMk id="195" creationId="{00000000-0000-0000-0000-000000000000}"/>
          </ac:picMkLst>
        </pc:picChg>
      </pc:sldChg>
      <pc:sldChg chg="del">
        <pc:chgData name="송연 김" userId="4a9cce8268874e2f" providerId="LiveId" clId="{3967013B-2FDE-4EEF-8F9D-9BB1ADAC9118}" dt="2024-04-01T15:56:55.266" v="942" actId="2696"/>
        <pc:sldMkLst>
          <pc:docMk/>
          <pc:sldMk cId="2409049058" sldId="297"/>
        </pc:sldMkLst>
      </pc:sldChg>
      <pc:sldChg chg="del">
        <pc:chgData name="송연 김" userId="4a9cce8268874e2f" providerId="LiveId" clId="{3967013B-2FDE-4EEF-8F9D-9BB1ADAC9118}" dt="2024-04-01T15:56:26.693" v="939" actId="2696"/>
        <pc:sldMkLst>
          <pc:docMk/>
          <pc:sldMk cId="1587122422" sldId="305"/>
        </pc:sldMkLst>
      </pc:sldChg>
      <pc:sldChg chg="new del">
        <pc:chgData name="송연 김" userId="4a9cce8268874e2f" providerId="LiveId" clId="{3967013B-2FDE-4EEF-8F9D-9BB1ADAC9118}" dt="2024-04-01T15:58:11.839" v="947" actId="2696"/>
        <pc:sldMkLst>
          <pc:docMk/>
          <pc:sldMk cId="1769673110" sldId="305"/>
        </pc:sldMkLst>
      </pc:sldChg>
      <pc:sldChg chg="modSp add mod setBg">
        <pc:chgData name="송연 김" userId="4a9cce8268874e2f" providerId="LiveId" clId="{3967013B-2FDE-4EEF-8F9D-9BB1ADAC9118}" dt="2024-04-01T15:59:20.660" v="958" actId="20577"/>
        <pc:sldMkLst>
          <pc:docMk/>
          <pc:sldMk cId="1995005641" sldId="306"/>
        </pc:sldMkLst>
        <pc:spChg chg="mod">
          <ac:chgData name="송연 김" userId="4a9cce8268874e2f" providerId="LiveId" clId="{3967013B-2FDE-4EEF-8F9D-9BB1ADAC9118}" dt="2024-04-01T15:59:20.660" v="958" actId="20577"/>
          <ac:spMkLst>
            <pc:docMk/>
            <pc:sldMk cId="1995005641" sldId="306"/>
            <ac:spMk id="440" creationId="{00000000-0000-0000-0000-000000000000}"/>
          </ac:spMkLst>
        </pc:spChg>
      </pc:sldChg>
      <pc:sldChg chg="addSp modSp mod">
        <pc:chgData name="송연 김" userId="4a9cce8268874e2f" providerId="LiveId" clId="{3967013B-2FDE-4EEF-8F9D-9BB1ADAC9118}" dt="2024-04-02T05:34:57.675" v="1015" actId="1076"/>
        <pc:sldMkLst>
          <pc:docMk/>
          <pc:sldMk cId="2983814216" sldId="309"/>
        </pc:sldMkLst>
        <pc:spChg chg="mod">
          <ac:chgData name="송연 김" userId="4a9cce8268874e2f" providerId="LiveId" clId="{3967013B-2FDE-4EEF-8F9D-9BB1ADAC9118}" dt="2024-04-02T05:34:19.944" v="1010" actId="1076"/>
          <ac:spMkLst>
            <pc:docMk/>
            <pc:sldMk cId="2983814216" sldId="309"/>
            <ac:spMk id="10" creationId="{EF461DF6-FB45-289B-1551-87E3965D15CA}"/>
          </ac:spMkLst>
        </pc:spChg>
        <pc:picChg chg="add mod">
          <ac:chgData name="송연 김" userId="4a9cce8268874e2f" providerId="LiveId" clId="{3967013B-2FDE-4EEF-8F9D-9BB1ADAC9118}" dt="2024-04-02T05:34:57.675" v="1015" actId="1076"/>
          <ac:picMkLst>
            <pc:docMk/>
            <pc:sldMk cId="2983814216" sldId="309"/>
            <ac:picMk id="1026" creationId="{15ACB88E-86EE-FB2C-9C4A-77EF126944A9}"/>
          </ac:picMkLst>
        </pc:picChg>
      </pc:sldChg>
      <pc:sldChg chg="add setBg">
        <pc:chgData name="송연 김" userId="4a9cce8268874e2f" providerId="LiveId" clId="{3967013B-2FDE-4EEF-8F9D-9BB1ADAC9118}" dt="2024-04-02T05:35:20.481" v="1017"/>
        <pc:sldMkLst>
          <pc:docMk/>
          <pc:sldMk cId="945476176" sldId="310"/>
        </pc:sldMkLst>
      </pc:sldChg>
      <pc:sldMasterChg chg="delSldLayout">
        <pc:chgData name="송연 김" userId="4a9cce8268874e2f" providerId="LiveId" clId="{3967013B-2FDE-4EEF-8F9D-9BB1ADAC9118}" dt="2024-04-01T15:58:11.839" v="947" actId="2696"/>
        <pc:sldMasterMkLst>
          <pc:docMk/>
          <pc:sldMasterMk cId="0" sldId="2147483648"/>
        </pc:sldMasterMkLst>
        <pc:sldLayoutChg chg="del">
          <pc:chgData name="송연 김" userId="4a9cce8268874e2f" providerId="LiveId" clId="{3967013B-2FDE-4EEF-8F9D-9BB1ADAC9118}" dt="2024-04-01T15:56:26.693" v="939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송연 김" userId="4a9cce8268874e2f" providerId="LiveId" clId="{3967013B-2FDE-4EEF-8F9D-9BB1ADAC9118}" dt="2024-04-01T15:58:11.839" v="947" actId="2696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한 주형" userId="a16bb442a51ea991" providerId="Windows Live" clId="Web-{26842B92-16A5-4857-B125-66E4115B6E32}"/>
    <pc:docChg chg="addSld delSld modSld">
      <pc:chgData name="한 주형" userId="a16bb442a51ea991" providerId="Windows Live" clId="Web-{26842B92-16A5-4857-B125-66E4115B6E32}" dt="2024-04-02T09:04:31.007" v="3128" actId="20577"/>
      <pc:docMkLst>
        <pc:docMk/>
      </pc:docMkLst>
      <pc:sldChg chg="addSp delSp modSp">
        <pc:chgData name="한 주형" userId="a16bb442a51ea991" providerId="Windows Live" clId="Web-{26842B92-16A5-4857-B125-66E4115B6E32}" dt="2024-04-02T08:28:48.285" v="2287" actId="14100"/>
        <pc:sldMkLst>
          <pc:docMk/>
          <pc:sldMk cId="3231423556" sldId="285"/>
        </pc:sldMkLst>
        <pc:spChg chg="add del mod">
          <ac:chgData name="한 주형" userId="a16bb442a51ea991" providerId="Windows Live" clId="Web-{26842B92-16A5-4857-B125-66E4115B6E32}" dt="2024-04-02T08:26:40.345" v="2108"/>
          <ac:spMkLst>
            <pc:docMk/>
            <pc:sldMk cId="3231423556" sldId="285"/>
            <ac:spMk id="2" creationId="{7609FD7B-B6B8-2518-0086-EE7080EC0742}"/>
          </ac:spMkLst>
        </pc:spChg>
        <pc:spChg chg="add mod">
          <ac:chgData name="한 주형" userId="a16bb442a51ea991" providerId="Windows Live" clId="Web-{26842B92-16A5-4857-B125-66E4115B6E32}" dt="2024-04-02T08:28:48.285" v="2287" actId="14100"/>
          <ac:spMkLst>
            <pc:docMk/>
            <pc:sldMk cId="3231423556" sldId="285"/>
            <ac:spMk id="5" creationId="{05D5DA07-8A54-26B8-B1AA-55D6CF65389D}"/>
          </ac:spMkLst>
        </pc:spChg>
        <pc:spChg chg="del">
          <ac:chgData name="한 주형" userId="a16bb442a51ea991" providerId="Windows Live" clId="Web-{26842B92-16A5-4857-B125-66E4115B6E32}" dt="2024-04-02T08:26:11.844" v="2103"/>
          <ac:spMkLst>
            <pc:docMk/>
            <pc:sldMk cId="3231423556" sldId="285"/>
            <ac:spMk id="6" creationId="{4B213437-5F45-5363-4B7C-A43F7C5B9119}"/>
          </ac:spMkLst>
        </pc:spChg>
        <pc:spChg chg="del">
          <ac:chgData name="한 주형" userId="a16bb442a51ea991" providerId="Windows Live" clId="Web-{26842B92-16A5-4857-B125-66E4115B6E32}" dt="2024-04-02T08:26:11.844" v="2102"/>
          <ac:spMkLst>
            <pc:docMk/>
            <pc:sldMk cId="3231423556" sldId="285"/>
            <ac:spMk id="8" creationId="{F2602043-587B-1FA0-CE17-2AFCF74B3649}"/>
          </ac:spMkLst>
        </pc:spChg>
        <pc:spChg chg="del">
          <ac:chgData name="한 주형" userId="a16bb442a51ea991" providerId="Windows Live" clId="Web-{26842B92-16A5-4857-B125-66E4115B6E32}" dt="2024-04-02T08:26:11.844" v="2101"/>
          <ac:spMkLst>
            <pc:docMk/>
            <pc:sldMk cId="3231423556" sldId="285"/>
            <ac:spMk id="10" creationId="{93B677A0-229D-1E75-2FA4-FD9407C3A443}"/>
          </ac:spMkLst>
        </pc:spChg>
        <pc:spChg chg="del">
          <ac:chgData name="한 주형" userId="a16bb442a51ea991" providerId="Windows Live" clId="Web-{26842B92-16A5-4857-B125-66E4115B6E32}" dt="2024-04-02T08:26:11.844" v="2104"/>
          <ac:spMkLst>
            <pc:docMk/>
            <pc:sldMk cId="3231423556" sldId="285"/>
            <ac:spMk id="349" creationId="{00000000-0000-0000-0000-000000000000}"/>
          </ac:spMkLst>
        </pc:spChg>
        <pc:picChg chg="del">
          <ac:chgData name="한 주형" userId="a16bb442a51ea991" providerId="Windows Live" clId="Web-{26842B92-16A5-4857-B125-66E4115B6E32}" dt="2024-04-02T08:25:58.125" v="2097"/>
          <ac:picMkLst>
            <pc:docMk/>
            <pc:sldMk cId="3231423556" sldId="285"/>
            <ac:picMk id="3" creationId="{40F61C0D-D2A2-946B-876D-5F112E199354}"/>
          </ac:picMkLst>
        </pc:picChg>
        <pc:picChg chg="del">
          <ac:chgData name="한 주형" userId="a16bb442a51ea991" providerId="Windows Live" clId="Web-{26842B92-16A5-4857-B125-66E4115B6E32}" dt="2024-04-02T08:25:58.797" v="2098"/>
          <ac:picMkLst>
            <pc:docMk/>
            <pc:sldMk cId="3231423556" sldId="285"/>
            <ac:picMk id="7" creationId="{B993CB37-8CAA-D420-D570-B8125E72815E}"/>
          </ac:picMkLst>
        </pc:picChg>
        <pc:picChg chg="del">
          <ac:chgData name="한 주형" userId="a16bb442a51ea991" providerId="Windows Live" clId="Web-{26842B92-16A5-4857-B125-66E4115B6E32}" dt="2024-04-02T08:25:59.297" v="2099"/>
          <ac:picMkLst>
            <pc:docMk/>
            <pc:sldMk cId="3231423556" sldId="285"/>
            <ac:picMk id="9" creationId="{42E87745-BE35-422C-4401-D8D8091BB706}"/>
          </ac:picMkLst>
        </pc:picChg>
        <pc:picChg chg="del">
          <ac:chgData name="한 주형" userId="a16bb442a51ea991" providerId="Windows Live" clId="Web-{26842B92-16A5-4857-B125-66E4115B6E32}" dt="2024-04-02T08:25:59.735" v="2100"/>
          <ac:picMkLst>
            <pc:docMk/>
            <pc:sldMk cId="3231423556" sldId="285"/>
            <ac:picMk id="11" creationId="{8F10B70A-FC11-1A7D-2F1C-6F8F773A9090}"/>
          </ac:picMkLst>
        </pc:picChg>
      </pc:sldChg>
      <pc:sldChg chg="addSp delSp modSp">
        <pc:chgData name="한 주형" userId="a16bb442a51ea991" providerId="Windows Live" clId="Web-{26842B92-16A5-4857-B125-66E4115B6E32}" dt="2024-04-02T07:57:22.758" v="1448"/>
        <pc:sldMkLst>
          <pc:docMk/>
          <pc:sldMk cId="178674351" sldId="286"/>
        </pc:sldMkLst>
        <pc:spChg chg="add mod">
          <ac:chgData name="한 주형" userId="a16bb442a51ea991" providerId="Windows Live" clId="Web-{26842B92-16A5-4857-B125-66E4115B6E32}" dt="2024-04-02T07:57:16.789" v="1444" actId="20577"/>
          <ac:spMkLst>
            <pc:docMk/>
            <pc:sldMk cId="178674351" sldId="286"/>
            <ac:spMk id="3" creationId="{DB80795F-ADC1-46D3-80C2-05C68336472D}"/>
          </ac:spMkLst>
        </pc:spChg>
        <pc:spChg chg="add del mod">
          <ac:chgData name="한 주형" userId="a16bb442a51ea991" providerId="Windows Live" clId="Web-{26842B92-16A5-4857-B125-66E4115B6E32}" dt="2024-04-02T07:57:22.758" v="1448"/>
          <ac:spMkLst>
            <pc:docMk/>
            <pc:sldMk cId="178674351" sldId="286"/>
            <ac:spMk id="4" creationId="{345A1B5E-79AB-3570-FACA-AA1180C08D65}"/>
          </ac:spMkLst>
        </pc:spChg>
        <pc:spChg chg="del mod">
          <ac:chgData name="한 주형" userId="a16bb442a51ea991" providerId="Windows Live" clId="Web-{26842B92-16A5-4857-B125-66E4115B6E32}" dt="2024-04-02T07:49:08.574" v="1067"/>
          <ac:spMkLst>
            <pc:docMk/>
            <pc:sldMk cId="178674351" sldId="286"/>
            <ac:spMk id="335" creationId="{00000000-0000-0000-0000-000000000000}"/>
          </ac:spMkLst>
        </pc:spChg>
      </pc:sldChg>
      <pc:sldChg chg="modSp">
        <pc:chgData name="한 주형" userId="a16bb442a51ea991" providerId="Windows Live" clId="Web-{26842B92-16A5-4857-B125-66E4115B6E32}" dt="2024-04-02T07:44:58.084" v="994" actId="20577"/>
        <pc:sldMkLst>
          <pc:docMk/>
          <pc:sldMk cId="1174913188" sldId="287"/>
        </pc:sldMkLst>
        <pc:spChg chg="mod">
          <ac:chgData name="한 주형" userId="a16bb442a51ea991" providerId="Windows Live" clId="Web-{26842B92-16A5-4857-B125-66E4115B6E32}" dt="2024-04-02T07:44:58.084" v="994" actId="20577"/>
          <ac:spMkLst>
            <pc:docMk/>
            <pc:sldMk cId="1174913188" sldId="287"/>
            <ac:spMk id="323" creationId="{00000000-0000-0000-0000-000000000000}"/>
          </ac:spMkLst>
        </pc:spChg>
      </pc:sldChg>
      <pc:sldChg chg="delSp modSp">
        <pc:chgData name="한 주형" userId="a16bb442a51ea991" providerId="Windows Live" clId="Web-{26842B92-16A5-4857-B125-66E4115B6E32}" dt="2024-04-02T07:40:55.079" v="764" actId="1076"/>
        <pc:sldMkLst>
          <pc:docMk/>
          <pc:sldMk cId="1245907712" sldId="288"/>
        </pc:sldMkLst>
        <pc:spChg chg="del">
          <ac:chgData name="한 주형" userId="a16bb442a51ea991" providerId="Windows Live" clId="Web-{26842B92-16A5-4857-B125-66E4115B6E32}" dt="2024-04-02T07:17:28.312" v="81"/>
          <ac:spMkLst>
            <pc:docMk/>
            <pc:sldMk cId="1245907712" sldId="288"/>
            <ac:spMk id="6" creationId="{1E346873-4E58-0BB8-A0BD-6BE0F16D2AD8}"/>
          </ac:spMkLst>
        </pc:spChg>
        <pc:spChg chg="mod">
          <ac:chgData name="한 주형" userId="a16bb442a51ea991" providerId="Windows Live" clId="Web-{26842B92-16A5-4857-B125-66E4115B6E32}" dt="2024-04-02T07:40:55.079" v="764" actId="1076"/>
          <ac:spMkLst>
            <pc:docMk/>
            <pc:sldMk cId="1245907712" sldId="288"/>
            <ac:spMk id="210" creationId="{00000000-0000-0000-0000-000000000000}"/>
          </ac:spMkLst>
        </pc:spChg>
        <pc:spChg chg="mod">
          <ac:chgData name="한 주형" userId="a16bb442a51ea991" providerId="Windows Live" clId="Web-{26842B92-16A5-4857-B125-66E4115B6E32}" dt="2024-04-02T07:39:42.796" v="666" actId="20577"/>
          <ac:spMkLst>
            <pc:docMk/>
            <pc:sldMk cId="1245907712" sldId="288"/>
            <ac:spMk id="311" creationId="{00000000-0000-0000-0000-000000000000}"/>
          </ac:spMkLst>
        </pc:spChg>
      </pc:sldChg>
      <pc:sldChg chg="modSp">
        <pc:chgData name="한 주형" userId="a16bb442a51ea991" providerId="Windows Live" clId="Web-{26842B92-16A5-4857-B125-66E4115B6E32}" dt="2024-04-02T07:52:28.829" v="1224" actId="20577"/>
        <pc:sldMkLst>
          <pc:docMk/>
          <pc:sldMk cId="3887245157" sldId="293"/>
        </pc:sldMkLst>
        <pc:spChg chg="mod">
          <ac:chgData name="한 주형" userId="a16bb442a51ea991" providerId="Windows Live" clId="Web-{26842B92-16A5-4857-B125-66E4115B6E32}" dt="2024-04-02T07:32:05.879" v="566" actId="1076"/>
          <ac:spMkLst>
            <pc:docMk/>
            <pc:sldMk cId="3887245157" sldId="293"/>
            <ac:spMk id="4" creationId="{5EC9EE2F-E47B-D487-907B-3D9BA4D77245}"/>
          </ac:spMkLst>
        </pc:spChg>
        <pc:spChg chg="mod">
          <ac:chgData name="한 주형" userId="a16bb442a51ea991" providerId="Windows Live" clId="Web-{26842B92-16A5-4857-B125-66E4115B6E32}" dt="2024-04-02T07:52:28.829" v="1224" actId="20577"/>
          <ac:spMkLst>
            <pc:docMk/>
            <pc:sldMk cId="3887245157" sldId="293"/>
            <ac:spMk id="5" creationId="{03A2D26E-3319-D540-766D-3F2F0C9B6137}"/>
          </ac:spMkLst>
        </pc:spChg>
      </pc:sldChg>
      <pc:sldChg chg="addSp delSp modSp">
        <pc:chgData name="한 주형" userId="a16bb442a51ea991" providerId="Windows Live" clId="Web-{26842B92-16A5-4857-B125-66E4115B6E32}" dt="2024-04-02T09:04:31.007" v="3128" actId="20577"/>
        <pc:sldMkLst>
          <pc:docMk/>
          <pc:sldMk cId="1995005641" sldId="306"/>
        </pc:sldMkLst>
        <pc:spChg chg="mod">
          <ac:chgData name="한 주형" userId="a16bb442a51ea991" providerId="Windows Live" clId="Web-{26842B92-16A5-4857-B125-66E4115B6E32}" dt="2024-04-02T09:02:37.363" v="3001" actId="20577"/>
          <ac:spMkLst>
            <pc:docMk/>
            <pc:sldMk cId="1995005641" sldId="306"/>
            <ac:spMk id="4" creationId="{6669D409-8CC6-9558-1825-C7004A938528}"/>
          </ac:spMkLst>
        </pc:spChg>
        <pc:spChg chg="mod">
          <ac:chgData name="한 주형" userId="a16bb442a51ea991" providerId="Windows Live" clId="Web-{26842B92-16A5-4857-B125-66E4115B6E32}" dt="2024-04-02T09:04:31.007" v="3128" actId="20577"/>
          <ac:spMkLst>
            <pc:docMk/>
            <pc:sldMk cId="1995005641" sldId="306"/>
            <ac:spMk id="5" creationId="{3C5C0523-4FF7-685C-2351-71EB4DF7FF90}"/>
          </ac:spMkLst>
        </pc:spChg>
        <pc:spChg chg="mod">
          <ac:chgData name="한 주형" userId="a16bb442a51ea991" providerId="Windows Live" clId="Web-{26842B92-16A5-4857-B125-66E4115B6E32}" dt="2024-04-02T09:01:25.971" v="2983" actId="20577"/>
          <ac:spMkLst>
            <pc:docMk/>
            <pc:sldMk cId="1995005641" sldId="306"/>
            <ac:spMk id="8" creationId="{7D5099EE-C0E9-5DF6-D1B0-BB437F99DE59}"/>
          </ac:spMkLst>
        </pc:spChg>
        <pc:spChg chg="mod">
          <ac:chgData name="한 주형" userId="a16bb442a51ea991" providerId="Windows Live" clId="Web-{26842B92-16A5-4857-B125-66E4115B6E32}" dt="2024-04-02T09:02:55.645" v="3011" actId="20577"/>
          <ac:spMkLst>
            <pc:docMk/>
            <pc:sldMk cId="1995005641" sldId="306"/>
            <ac:spMk id="436" creationId="{00000000-0000-0000-0000-000000000000}"/>
          </ac:spMkLst>
        </pc:spChg>
        <pc:spChg chg="mod">
          <ac:chgData name="한 주형" userId="a16bb442a51ea991" providerId="Windows Live" clId="Web-{26842B92-16A5-4857-B125-66E4115B6E32}" dt="2024-04-02T09:03:27.458" v="3033" actId="20577"/>
          <ac:spMkLst>
            <pc:docMk/>
            <pc:sldMk cId="1995005641" sldId="306"/>
            <ac:spMk id="443" creationId="{00000000-0000-0000-0000-000000000000}"/>
          </ac:spMkLst>
        </pc:spChg>
        <pc:grpChg chg="add mod">
          <ac:chgData name="한 주형" userId="a16bb442a51ea991" providerId="Windows Live" clId="Web-{26842B92-16A5-4857-B125-66E4115B6E32}" dt="2024-04-02T09:01:23.299" v="2982" actId="1076"/>
          <ac:grpSpMkLst>
            <pc:docMk/>
            <pc:sldMk cId="1995005641" sldId="306"/>
            <ac:grpSpMk id="3" creationId="{A22DD52D-594B-E887-A22D-23CF2C22C9C3}"/>
          </ac:grpSpMkLst>
        </pc:grpChg>
        <pc:grpChg chg="mod">
          <ac:chgData name="한 주형" userId="a16bb442a51ea991" providerId="Windows Live" clId="Web-{26842B92-16A5-4857-B125-66E4115B6E32}" dt="2024-04-02T09:01:00.611" v="2977" actId="1076"/>
          <ac:grpSpMkLst>
            <pc:docMk/>
            <pc:sldMk cId="1995005641" sldId="306"/>
            <ac:grpSpMk id="434" creationId="{00000000-0000-0000-0000-000000000000}"/>
          </ac:grpSpMkLst>
        </pc:grpChg>
        <pc:grpChg chg="mod">
          <ac:chgData name="한 주형" userId="a16bb442a51ea991" providerId="Windows Live" clId="Web-{26842B92-16A5-4857-B125-66E4115B6E32}" dt="2024-04-02T09:01:04.064" v="2978" actId="1076"/>
          <ac:grpSpMkLst>
            <pc:docMk/>
            <pc:sldMk cId="1995005641" sldId="306"/>
            <ac:grpSpMk id="441" creationId="{00000000-0000-0000-0000-000000000000}"/>
          </ac:grpSpMkLst>
        </pc:grpChg>
        <pc:picChg chg="add del mod">
          <ac:chgData name="한 주형" userId="a16bb442a51ea991" providerId="Windows Live" clId="Web-{26842B92-16A5-4857-B125-66E4115B6E32}" dt="2024-04-02T09:01:08.361" v="2980"/>
          <ac:picMkLst>
            <pc:docMk/>
            <pc:sldMk cId="1995005641" sldId="306"/>
            <ac:picMk id="2" creationId="{161FC89B-5961-4F5D-C87F-A7B4B08E6171}"/>
          </ac:picMkLst>
        </pc:picChg>
        <pc:picChg chg="mod">
          <ac:chgData name="한 주형" userId="a16bb442a51ea991" providerId="Windows Live" clId="Web-{26842B92-16A5-4857-B125-66E4115B6E32}" dt="2024-04-02T09:00:49.830" v="2974" actId="1076"/>
          <ac:picMkLst>
            <pc:docMk/>
            <pc:sldMk cId="1995005641" sldId="306"/>
            <ac:picMk id="432" creationId="{00000000-0000-0000-0000-000000000000}"/>
          </ac:picMkLst>
        </pc:picChg>
      </pc:sldChg>
      <pc:sldChg chg="modSp">
        <pc:chgData name="한 주형" userId="a16bb442a51ea991" providerId="Windows Live" clId="Web-{26842B92-16A5-4857-B125-66E4115B6E32}" dt="2024-04-02T07:16:48.233" v="60" actId="20577"/>
        <pc:sldMkLst>
          <pc:docMk/>
          <pc:sldMk cId="3394696448" sldId="307"/>
        </pc:sldMkLst>
        <pc:spChg chg="mod">
          <ac:chgData name="한 주형" userId="a16bb442a51ea991" providerId="Windows Live" clId="Web-{26842B92-16A5-4857-B125-66E4115B6E32}" dt="2024-04-02T07:16:48.233" v="60" actId="20577"/>
          <ac:spMkLst>
            <pc:docMk/>
            <pc:sldMk cId="3394696448" sldId="307"/>
            <ac:spMk id="210" creationId="{00000000-0000-0000-0000-000000000000}"/>
          </ac:spMkLst>
        </pc:spChg>
      </pc:sldChg>
      <pc:sldChg chg="addSp modSp">
        <pc:chgData name="한 주형" userId="a16bb442a51ea991" providerId="Windows Live" clId="Web-{26842B92-16A5-4857-B125-66E4115B6E32}" dt="2024-04-02T07:28:02.452" v="358" actId="1076"/>
        <pc:sldMkLst>
          <pc:docMk/>
          <pc:sldMk cId="1289604534" sldId="313"/>
        </pc:sldMkLst>
        <pc:spChg chg="mod">
          <ac:chgData name="한 주형" userId="a16bb442a51ea991" providerId="Windows Live" clId="Web-{26842B92-16A5-4857-B125-66E4115B6E32}" dt="2024-04-02T07:27:53.748" v="354" actId="1076"/>
          <ac:spMkLst>
            <pc:docMk/>
            <pc:sldMk cId="1289604534" sldId="313"/>
            <ac:spMk id="226" creationId="{00000000-0000-0000-0000-000000000000}"/>
          </ac:spMkLst>
        </pc:spChg>
        <pc:picChg chg="add mod">
          <ac:chgData name="한 주형" userId="a16bb442a51ea991" providerId="Windows Live" clId="Web-{26842B92-16A5-4857-B125-66E4115B6E32}" dt="2024-04-02T07:28:02.452" v="358" actId="1076"/>
          <ac:picMkLst>
            <pc:docMk/>
            <pc:sldMk cId="1289604534" sldId="313"/>
            <ac:picMk id="2" creationId="{5E24741A-6C25-B549-D857-31C4619C5616}"/>
          </ac:picMkLst>
        </pc:picChg>
      </pc:sldChg>
      <pc:sldChg chg="modSp add replId">
        <pc:chgData name="한 주형" userId="a16bb442a51ea991" providerId="Windows Live" clId="Web-{26842B92-16A5-4857-B125-66E4115B6E32}" dt="2024-04-02T08:16:56.566" v="1793" actId="20577"/>
        <pc:sldMkLst>
          <pc:docMk/>
          <pc:sldMk cId="3352279117" sldId="314"/>
        </pc:sldMkLst>
        <pc:spChg chg="mod">
          <ac:chgData name="한 주형" userId="a16bb442a51ea991" providerId="Windows Live" clId="Web-{26842B92-16A5-4857-B125-66E4115B6E32}" dt="2024-04-02T08:16:56.566" v="1793" actId="20577"/>
          <ac:spMkLst>
            <pc:docMk/>
            <pc:sldMk cId="3352279117" sldId="314"/>
            <ac:spMk id="3" creationId="{DB80795F-ADC1-46D3-80C2-05C68336472D}"/>
          </ac:spMkLst>
        </pc:spChg>
      </pc:sldChg>
      <pc:sldChg chg="modSp add replId">
        <pc:chgData name="한 주형" userId="a16bb442a51ea991" providerId="Windows Live" clId="Web-{26842B92-16A5-4857-B125-66E4115B6E32}" dt="2024-04-02T08:23:40.638" v="2096" actId="20577"/>
        <pc:sldMkLst>
          <pc:docMk/>
          <pc:sldMk cId="1970090390" sldId="315"/>
        </pc:sldMkLst>
        <pc:spChg chg="mod">
          <ac:chgData name="한 주형" userId="a16bb442a51ea991" providerId="Windows Live" clId="Web-{26842B92-16A5-4857-B125-66E4115B6E32}" dt="2024-04-02T08:23:40.638" v="2096" actId="20577"/>
          <ac:spMkLst>
            <pc:docMk/>
            <pc:sldMk cId="1970090390" sldId="315"/>
            <ac:spMk id="3" creationId="{DB80795F-ADC1-46D3-80C2-05C68336472D}"/>
          </ac:spMkLst>
        </pc:spChg>
      </pc:sldChg>
      <pc:sldChg chg="modSp add replId">
        <pc:chgData name="한 주형" userId="a16bb442a51ea991" providerId="Windows Live" clId="Web-{26842B92-16A5-4857-B125-66E4115B6E32}" dt="2024-04-02T08:37:15.172" v="2563" actId="20577"/>
        <pc:sldMkLst>
          <pc:docMk/>
          <pc:sldMk cId="942075497" sldId="316"/>
        </pc:sldMkLst>
        <pc:spChg chg="mod">
          <ac:chgData name="한 주형" userId="a16bb442a51ea991" providerId="Windows Live" clId="Web-{26842B92-16A5-4857-B125-66E4115B6E32}" dt="2024-04-02T08:37:15.172" v="2563" actId="20577"/>
          <ac:spMkLst>
            <pc:docMk/>
            <pc:sldMk cId="942075497" sldId="316"/>
            <ac:spMk id="5" creationId="{05D5DA07-8A54-26B8-B1AA-55D6CF65389D}"/>
          </ac:spMkLst>
        </pc:spChg>
      </pc:sldChg>
      <pc:sldChg chg="add replId">
        <pc:chgData name="한 주형" userId="a16bb442a51ea991" providerId="Windows Live" clId="Web-{26842B92-16A5-4857-B125-66E4115B6E32}" dt="2024-04-02T08:34:01.168" v="2466"/>
        <pc:sldMkLst>
          <pc:docMk/>
          <pc:sldMk cId="2196136881" sldId="317"/>
        </pc:sldMkLst>
      </pc:sldChg>
      <pc:sldChg chg="add del replId">
        <pc:chgData name="한 주형" userId="a16bb442a51ea991" providerId="Windows Live" clId="Web-{26842B92-16A5-4857-B125-66E4115B6E32}" dt="2024-04-02T08:33:53.042" v="2465"/>
        <pc:sldMkLst>
          <pc:docMk/>
          <pc:sldMk cId="2253932321" sldId="317"/>
        </pc:sldMkLst>
      </pc:sldChg>
      <pc:sldChg chg="addSp modSp add replId">
        <pc:chgData name="한 주형" userId="a16bb442a51ea991" providerId="Windows Live" clId="Web-{26842B92-16A5-4857-B125-66E4115B6E32}" dt="2024-04-02T08:54:22.289" v="2969" actId="1076"/>
        <pc:sldMkLst>
          <pc:docMk/>
          <pc:sldMk cId="2707793822" sldId="318"/>
        </pc:sldMkLst>
        <pc:spChg chg="mod">
          <ac:chgData name="한 주형" userId="a16bb442a51ea991" providerId="Windows Live" clId="Web-{26842B92-16A5-4857-B125-66E4115B6E32}" dt="2024-04-02T08:41:23.975" v="2723" actId="20577"/>
          <ac:spMkLst>
            <pc:docMk/>
            <pc:sldMk cId="2707793822" sldId="318"/>
            <ac:spMk id="5" creationId="{05D5DA07-8A54-26B8-B1AA-55D6CF65389D}"/>
          </ac:spMkLst>
        </pc:spChg>
        <pc:picChg chg="add mod">
          <ac:chgData name="한 주형" userId="a16bb442a51ea991" providerId="Windows Live" clId="Web-{26842B92-16A5-4857-B125-66E4115B6E32}" dt="2024-04-02T08:54:05.273" v="2966" actId="1076"/>
          <ac:picMkLst>
            <pc:docMk/>
            <pc:sldMk cId="2707793822" sldId="318"/>
            <ac:picMk id="2" creationId="{EE875E17-C1E7-9E4A-6880-0443F6C80811}"/>
          </ac:picMkLst>
        </pc:picChg>
        <pc:picChg chg="add mod">
          <ac:chgData name="한 주형" userId="a16bb442a51ea991" providerId="Windows Live" clId="Web-{26842B92-16A5-4857-B125-66E4115B6E32}" dt="2024-04-02T08:54:22.289" v="2969" actId="1076"/>
          <ac:picMkLst>
            <pc:docMk/>
            <pc:sldMk cId="2707793822" sldId="318"/>
            <ac:picMk id="3" creationId="{CB9BA30E-D330-F04A-2D5C-34F2E4D489B8}"/>
          </ac:picMkLst>
        </pc:picChg>
      </pc:sldChg>
      <pc:sldChg chg="addSp modSp add replId">
        <pc:chgData name="한 주형" userId="a16bb442a51ea991" providerId="Windows Live" clId="Web-{26842B92-16A5-4857-B125-66E4115B6E32}" dt="2024-04-02T08:58:51.374" v="2973" actId="1076"/>
        <pc:sldMkLst>
          <pc:docMk/>
          <pc:sldMk cId="1100915202" sldId="319"/>
        </pc:sldMkLst>
        <pc:spChg chg="mod">
          <ac:chgData name="한 주형" userId="a16bb442a51ea991" providerId="Windows Live" clId="Web-{26842B92-16A5-4857-B125-66E4115B6E32}" dt="2024-04-02T08:43:16.915" v="2957" actId="14100"/>
          <ac:spMkLst>
            <pc:docMk/>
            <pc:sldMk cId="1100915202" sldId="319"/>
            <ac:spMk id="5" creationId="{05D5DA07-8A54-26B8-B1AA-55D6CF65389D}"/>
          </ac:spMkLst>
        </pc:spChg>
        <pc:picChg chg="add mod">
          <ac:chgData name="한 주형" userId="a16bb442a51ea991" providerId="Windows Live" clId="Web-{26842B92-16A5-4857-B125-66E4115B6E32}" dt="2024-04-02T08:58:51.374" v="2973" actId="1076"/>
          <ac:picMkLst>
            <pc:docMk/>
            <pc:sldMk cId="1100915202" sldId="319"/>
            <ac:picMk id="2" creationId="{7F94BB0E-851B-5D24-C5E1-F8ABE717019E}"/>
          </ac:picMkLst>
        </pc:picChg>
      </pc:sldChg>
    </pc:docChg>
  </pc:docChgLst>
  <pc:docChgLst>
    <pc:chgData name="송연 김" userId="4a9cce8268874e2f" providerId="LiveId" clId="{7ADD67B6-2799-4B91-B017-2B4475105308}"/>
    <pc:docChg chg="undo custSel addSld delSld modSld sldOrd modMainMaster">
      <pc:chgData name="송연 김" userId="4a9cce8268874e2f" providerId="LiveId" clId="{7ADD67B6-2799-4B91-B017-2B4475105308}" dt="2024-04-02T07:04:02.120" v="1591" actId="1076"/>
      <pc:docMkLst>
        <pc:docMk/>
      </pc:docMkLst>
      <pc:sldChg chg="setBg">
        <pc:chgData name="송연 김" userId="4a9cce8268874e2f" providerId="LiveId" clId="{7ADD67B6-2799-4B91-B017-2B4475105308}" dt="2024-04-02T05:39:25.128" v="115"/>
        <pc:sldMkLst>
          <pc:docMk/>
          <pc:sldMk cId="0" sldId="283"/>
        </pc:sldMkLst>
      </pc:sldChg>
      <pc:sldChg chg="modSp mod setBg">
        <pc:chgData name="송연 김" userId="4a9cce8268874e2f" providerId="LiveId" clId="{7ADD67B6-2799-4B91-B017-2B4475105308}" dt="2024-04-02T07:01:59.680" v="1583" actId="20577"/>
        <pc:sldMkLst>
          <pc:docMk/>
          <pc:sldMk cId="3231423556" sldId="285"/>
        </pc:sldMkLst>
        <pc:spChg chg="mod">
          <ac:chgData name="송연 김" userId="4a9cce8268874e2f" providerId="LiveId" clId="{7ADD67B6-2799-4B91-B017-2B4475105308}" dt="2024-04-02T01:59:31.786" v="7" actId="1035"/>
          <ac:spMkLst>
            <pc:docMk/>
            <pc:sldMk cId="3231423556" sldId="285"/>
            <ac:spMk id="10" creationId="{93B677A0-229D-1E75-2FA4-FD9407C3A443}"/>
          </ac:spMkLst>
        </pc:spChg>
        <pc:spChg chg="mod">
          <ac:chgData name="송연 김" userId="4a9cce8268874e2f" providerId="LiveId" clId="{7ADD67B6-2799-4B91-B017-2B4475105308}" dt="2024-04-02T07:01:59.680" v="1583" actId="20577"/>
          <ac:spMkLst>
            <pc:docMk/>
            <pc:sldMk cId="3231423556" sldId="285"/>
            <ac:spMk id="352" creationId="{00000000-0000-0000-0000-000000000000}"/>
          </ac:spMkLst>
        </pc:spChg>
        <pc:picChg chg="mod">
          <ac:chgData name="송연 김" userId="4a9cce8268874e2f" providerId="LiveId" clId="{7ADD67B6-2799-4B91-B017-2B4475105308}" dt="2024-04-02T01:59:53.244" v="8" actId="14100"/>
          <ac:picMkLst>
            <pc:docMk/>
            <pc:sldMk cId="3231423556" sldId="285"/>
            <ac:picMk id="9" creationId="{42E87745-BE35-422C-4401-D8D8091BB706}"/>
          </ac:picMkLst>
        </pc:picChg>
      </pc:sldChg>
      <pc:sldChg chg="modSp mod setBg">
        <pc:chgData name="송연 김" userId="4a9cce8268874e2f" providerId="LiveId" clId="{7ADD67B6-2799-4B91-B017-2B4475105308}" dt="2024-04-02T07:01:54.496" v="1577" actId="20577"/>
        <pc:sldMkLst>
          <pc:docMk/>
          <pc:sldMk cId="178674351" sldId="286"/>
        </pc:sldMkLst>
        <pc:spChg chg="mod">
          <ac:chgData name="송연 김" userId="4a9cce8268874e2f" providerId="LiveId" clId="{7ADD67B6-2799-4B91-B017-2B4475105308}" dt="2024-04-02T07:01:54.496" v="1577" actId="20577"/>
          <ac:spMkLst>
            <pc:docMk/>
            <pc:sldMk cId="178674351" sldId="286"/>
            <ac:spMk id="339" creationId="{00000000-0000-0000-0000-000000000000}"/>
          </ac:spMkLst>
        </pc:spChg>
      </pc:sldChg>
      <pc:sldChg chg="modSp mod setBg">
        <pc:chgData name="송연 김" userId="4a9cce8268874e2f" providerId="LiveId" clId="{7ADD67B6-2799-4B91-B017-2B4475105308}" dt="2024-04-02T07:01:52.431" v="1574" actId="20577"/>
        <pc:sldMkLst>
          <pc:docMk/>
          <pc:sldMk cId="1174913188" sldId="287"/>
        </pc:sldMkLst>
        <pc:spChg chg="mod">
          <ac:chgData name="송연 김" userId="4a9cce8268874e2f" providerId="LiveId" clId="{7ADD67B6-2799-4B91-B017-2B4475105308}" dt="2024-04-02T07:01:52.431" v="1574" actId="20577"/>
          <ac:spMkLst>
            <pc:docMk/>
            <pc:sldMk cId="1174913188" sldId="287"/>
            <ac:spMk id="325" creationId="{00000000-0000-0000-0000-000000000000}"/>
          </ac:spMkLst>
        </pc:spChg>
      </pc:sldChg>
      <pc:sldChg chg="addSp delSp modSp mod ord setBg">
        <pc:chgData name="송연 김" userId="4a9cce8268874e2f" providerId="LiveId" clId="{7ADD67B6-2799-4B91-B017-2B4475105308}" dt="2024-04-02T06:43:06.896" v="234" actId="21"/>
        <pc:sldMkLst>
          <pc:docMk/>
          <pc:sldMk cId="1245907712" sldId="288"/>
        </pc:sldMkLst>
        <pc:spChg chg="add del">
          <ac:chgData name="송연 김" userId="4a9cce8268874e2f" providerId="LiveId" clId="{7ADD67B6-2799-4B91-B017-2B4475105308}" dt="2024-04-02T06:41:56.473" v="216" actId="22"/>
          <ac:spMkLst>
            <pc:docMk/>
            <pc:sldMk cId="1245907712" sldId="288"/>
            <ac:spMk id="4" creationId="{3711B1AA-68DB-65CA-E08B-7CEB2DAF692C}"/>
          </ac:spMkLst>
        </pc:spChg>
        <pc:spChg chg="add mod">
          <ac:chgData name="송연 김" userId="4a9cce8268874e2f" providerId="LiveId" clId="{7ADD67B6-2799-4B91-B017-2B4475105308}" dt="2024-04-02T06:43:03.106" v="233"/>
          <ac:spMkLst>
            <pc:docMk/>
            <pc:sldMk cId="1245907712" sldId="288"/>
            <ac:spMk id="5" creationId="{B4CC20DE-A0B1-C609-ED67-E93433558249}"/>
          </ac:spMkLst>
        </pc:spChg>
        <pc:spChg chg="mod">
          <ac:chgData name="송연 김" userId="4a9cce8268874e2f" providerId="LiveId" clId="{7ADD67B6-2799-4B91-B017-2B4475105308}" dt="2024-04-02T06:42:33.733" v="227" actId="1076"/>
          <ac:spMkLst>
            <pc:docMk/>
            <pc:sldMk cId="1245907712" sldId="288"/>
            <ac:spMk id="6" creationId="{1E346873-4E58-0BB8-A0BD-6BE0F16D2AD8}"/>
          </ac:spMkLst>
        </pc:spChg>
        <pc:spChg chg="add mod">
          <ac:chgData name="송연 김" userId="4a9cce8268874e2f" providerId="LiveId" clId="{7ADD67B6-2799-4B91-B017-2B4475105308}" dt="2024-04-02T06:42:12.993" v="222" actId="1076"/>
          <ac:spMkLst>
            <pc:docMk/>
            <pc:sldMk cId="1245907712" sldId="288"/>
            <ac:spMk id="210" creationId="{00000000-0000-0000-0000-000000000000}"/>
          </ac:spMkLst>
        </pc:spChg>
        <pc:spChg chg="mod">
          <ac:chgData name="송연 김" userId="4a9cce8268874e2f" providerId="LiveId" clId="{7ADD67B6-2799-4B91-B017-2B4475105308}" dt="2024-04-02T06:42:40.773" v="229" actId="1076"/>
          <ac:spMkLst>
            <pc:docMk/>
            <pc:sldMk cId="1245907712" sldId="288"/>
            <ac:spMk id="311" creationId="{00000000-0000-0000-0000-000000000000}"/>
          </ac:spMkLst>
        </pc:spChg>
        <pc:spChg chg="del mod">
          <ac:chgData name="송연 김" userId="4a9cce8268874e2f" providerId="LiveId" clId="{7ADD67B6-2799-4B91-B017-2B4475105308}" dt="2024-04-02T06:43:06.896" v="234" actId="21"/>
          <ac:spMkLst>
            <pc:docMk/>
            <pc:sldMk cId="1245907712" sldId="288"/>
            <ac:spMk id="313" creationId="{00000000-0000-0000-0000-000000000000}"/>
          </ac:spMkLst>
        </pc:spChg>
        <pc:picChg chg="mod">
          <ac:chgData name="송연 김" userId="4a9cce8268874e2f" providerId="LiveId" clId="{7ADD67B6-2799-4B91-B017-2B4475105308}" dt="2024-04-02T06:42:36.243" v="228" actId="1076"/>
          <ac:picMkLst>
            <pc:docMk/>
            <pc:sldMk cId="1245907712" sldId="288"/>
            <ac:picMk id="3" creationId="{BC058575-4F91-6B18-A68E-0D885E0EE82C}"/>
          </ac:picMkLst>
        </pc:picChg>
      </pc:sldChg>
      <pc:sldChg chg="del setBg">
        <pc:chgData name="송연 김" userId="4a9cce8268874e2f" providerId="LiveId" clId="{7ADD67B6-2799-4B91-B017-2B4475105308}" dt="2024-04-02T07:01:27.697" v="1547" actId="2696"/>
        <pc:sldMkLst>
          <pc:docMk/>
          <pc:sldMk cId="2643433328" sldId="289"/>
        </pc:sldMkLst>
      </pc:sldChg>
      <pc:sldChg chg="del setBg">
        <pc:chgData name="송연 김" userId="4a9cce8268874e2f" providerId="LiveId" clId="{7ADD67B6-2799-4B91-B017-2B4475105308}" dt="2024-04-02T06:58:58.381" v="1502" actId="2696"/>
        <pc:sldMkLst>
          <pc:docMk/>
          <pc:sldMk cId="1070658216" sldId="290"/>
        </pc:sldMkLst>
      </pc:sldChg>
      <pc:sldChg chg="del setBg">
        <pc:chgData name="송연 김" userId="4a9cce8268874e2f" providerId="LiveId" clId="{7ADD67B6-2799-4B91-B017-2B4475105308}" dt="2024-04-02T07:00:18.627" v="1546" actId="2696"/>
        <pc:sldMkLst>
          <pc:docMk/>
          <pc:sldMk cId="2776124134" sldId="292"/>
        </pc:sldMkLst>
      </pc:sldChg>
      <pc:sldChg chg="addSp modSp mod setBg">
        <pc:chgData name="송연 김" userId="4a9cce8268874e2f" providerId="LiveId" clId="{7ADD67B6-2799-4B91-B017-2B4475105308}" dt="2024-04-02T07:01:35.216" v="1550" actId="20577"/>
        <pc:sldMkLst>
          <pc:docMk/>
          <pc:sldMk cId="3887245157" sldId="293"/>
        </pc:sldMkLst>
        <pc:spChg chg="add mod">
          <ac:chgData name="송연 김" userId="4a9cce8268874e2f" providerId="LiveId" clId="{7ADD67B6-2799-4B91-B017-2B4475105308}" dt="2024-04-02T06:58:25.995" v="1459" actId="20577"/>
          <ac:spMkLst>
            <pc:docMk/>
            <pc:sldMk cId="3887245157" sldId="293"/>
            <ac:spMk id="2" creationId="{51B77CCE-5E07-6BA3-F071-2502AFC8C580}"/>
          </ac:spMkLst>
        </pc:spChg>
        <pc:spChg chg="add mod">
          <ac:chgData name="송연 김" userId="4a9cce8268874e2f" providerId="LiveId" clId="{7ADD67B6-2799-4B91-B017-2B4475105308}" dt="2024-04-02T06:56:08.171" v="1334" actId="1037"/>
          <ac:spMkLst>
            <pc:docMk/>
            <pc:sldMk cId="3887245157" sldId="293"/>
            <ac:spMk id="3" creationId="{E57CBD60-AF68-9A47-24B5-C4459EE572FA}"/>
          </ac:spMkLst>
        </pc:spChg>
        <pc:spChg chg="add mod">
          <ac:chgData name="송연 김" userId="4a9cce8268874e2f" providerId="LiveId" clId="{7ADD67B6-2799-4B91-B017-2B4475105308}" dt="2024-04-02T06:56:08.171" v="1334" actId="1037"/>
          <ac:spMkLst>
            <pc:docMk/>
            <pc:sldMk cId="3887245157" sldId="293"/>
            <ac:spMk id="4" creationId="{5EC9EE2F-E47B-D487-907B-3D9BA4D77245}"/>
          </ac:spMkLst>
        </pc:spChg>
        <pc:spChg chg="add mod">
          <ac:chgData name="송연 김" userId="4a9cce8268874e2f" providerId="LiveId" clId="{7ADD67B6-2799-4B91-B017-2B4475105308}" dt="2024-04-02T07:00:00.527" v="1544" actId="20577"/>
          <ac:spMkLst>
            <pc:docMk/>
            <pc:sldMk cId="3887245157" sldId="293"/>
            <ac:spMk id="5" creationId="{03A2D26E-3319-D540-766D-3F2F0C9B6137}"/>
          </ac:spMkLst>
        </pc:spChg>
        <pc:spChg chg="mod">
          <ac:chgData name="송연 김" userId="4a9cce8268874e2f" providerId="LiveId" clId="{7ADD67B6-2799-4B91-B017-2B4475105308}" dt="2024-04-02T06:56:08.171" v="1334" actId="1037"/>
          <ac:spMkLst>
            <pc:docMk/>
            <pc:sldMk cId="3887245157" sldId="293"/>
            <ac:spMk id="226" creationId="{00000000-0000-0000-0000-000000000000}"/>
          </ac:spMkLst>
        </pc:spChg>
        <pc:spChg chg="mod">
          <ac:chgData name="송연 김" userId="4a9cce8268874e2f" providerId="LiveId" clId="{7ADD67B6-2799-4B91-B017-2B4475105308}" dt="2024-04-02T07:01:35.216" v="1550" actId="20577"/>
          <ac:spMkLst>
            <pc:docMk/>
            <pc:sldMk cId="3887245157" sldId="293"/>
            <ac:spMk id="227" creationId="{00000000-0000-0000-0000-000000000000}"/>
          </ac:spMkLst>
        </pc:spChg>
      </pc:sldChg>
      <pc:sldChg chg="delSp modSp add del mod setBg">
        <pc:chgData name="송연 김" userId="4a9cce8268874e2f" providerId="LiveId" clId="{7ADD67B6-2799-4B91-B017-2B4475105308}" dt="2024-04-02T06:43:26.184" v="235" actId="2696"/>
        <pc:sldMkLst>
          <pc:docMk/>
          <pc:sldMk cId="2549313999" sldId="294"/>
        </pc:sldMkLst>
        <pc:spChg chg="del mod">
          <ac:chgData name="송연 김" userId="4a9cce8268874e2f" providerId="LiveId" clId="{7ADD67B6-2799-4B91-B017-2B4475105308}" dt="2024-04-02T06:41:59.841" v="217" actId="21"/>
          <ac:spMkLst>
            <pc:docMk/>
            <pc:sldMk cId="2549313999" sldId="294"/>
            <ac:spMk id="210" creationId="{00000000-0000-0000-0000-000000000000}"/>
          </ac:spMkLst>
        </pc:spChg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1860408170" sldId="295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1509556629" sldId="296"/>
        </pc:sldMkLst>
      </pc:sldChg>
      <pc:sldChg chg="modSp mod setBg">
        <pc:chgData name="송연 김" userId="4a9cce8268874e2f" providerId="LiveId" clId="{7ADD67B6-2799-4B91-B017-2B4475105308}" dt="2024-04-02T05:39:25.128" v="115"/>
        <pc:sldMkLst>
          <pc:docMk/>
          <pc:sldMk cId="2779604748" sldId="298"/>
        </pc:sldMkLst>
        <pc:spChg chg="mod">
          <ac:chgData name="송연 김" userId="4a9cce8268874e2f" providerId="LiveId" clId="{7ADD67B6-2799-4B91-B017-2B4475105308}" dt="2024-04-02T02:02:35.921" v="19" actId="114"/>
          <ac:spMkLst>
            <pc:docMk/>
            <pc:sldMk cId="2779604748" sldId="298"/>
            <ac:spMk id="144" creationId="{00000000-0000-0000-0000-000000000000}"/>
          </ac:spMkLst>
        </pc:spChg>
        <pc:spChg chg="mod">
          <ac:chgData name="송연 김" userId="4a9cce8268874e2f" providerId="LiveId" clId="{7ADD67B6-2799-4B91-B017-2B4475105308}" dt="2024-04-02T02:02:32.928" v="18" actId="114"/>
          <ac:spMkLst>
            <pc:docMk/>
            <pc:sldMk cId="2779604748" sldId="298"/>
            <ac:spMk id="148" creationId="{00000000-0000-0000-0000-000000000000}"/>
          </ac:spMkLst>
        </pc:spChg>
        <pc:spChg chg="mod">
          <ac:chgData name="송연 김" userId="4a9cce8268874e2f" providerId="LiveId" clId="{7ADD67B6-2799-4B91-B017-2B4475105308}" dt="2024-04-02T02:02:28.600" v="17" actId="114"/>
          <ac:spMkLst>
            <pc:docMk/>
            <pc:sldMk cId="2779604748" sldId="298"/>
            <ac:spMk id="153" creationId="{00000000-0000-0000-0000-000000000000}"/>
          </ac:spMkLst>
        </pc:spChg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3273934307" sldId="299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3102281874" sldId="300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209889578" sldId="301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1343706258" sldId="302"/>
        </pc:sldMkLst>
      </pc:sldChg>
      <pc:sldChg chg="modSp mod setBg">
        <pc:chgData name="송연 김" userId="4a9cce8268874e2f" providerId="LiveId" clId="{7ADD67B6-2799-4B91-B017-2B4475105308}" dt="2024-04-02T05:39:25.128" v="115"/>
        <pc:sldMkLst>
          <pc:docMk/>
          <pc:sldMk cId="2664918229" sldId="303"/>
        </pc:sldMkLst>
        <pc:spChg chg="mod">
          <ac:chgData name="송연 김" userId="4a9cce8268874e2f" providerId="LiveId" clId="{7ADD67B6-2799-4B91-B017-2B4475105308}" dt="2024-04-02T05:38:15.885" v="90" actId="1038"/>
          <ac:spMkLst>
            <pc:docMk/>
            <pc:sldMk cId="2664918229" sldId="303"/>
            <ac:spMk id="3" creationId="{867C8B83-4354-DABB-E74A-7CAC320A6C27}"/>
          </ac:spMkLst>
        </pc:spChg>
        <pc:spChg chg="mod">
          <ac:chgData name="송연 김" userId="4a9cce8268874e2f" providerId="LiveId" clId="{7ADD67B6-2799-4B91-B017-2B4475105308}" dt="2024-04-02T05:37:39.478" v="21" actId="14100"/>
          <ac:spMkLst>
            <pc:docMk/>
            <pc:sldMk cId="2664918229" sldId="303"/>
            <ac:spMk id="5" creationId="{2336D49E-AD7B-F678-AE48-5FD2C6C215EB}"/>
          </ac:spMkLst>
        </pc:spChg>
        <pc:picChg chg="mod">
          <ac:chgData name="송연 김" userId="4a9cce8268874e2f" providerId="LiveId" clId="{7ADD67B6-2799-4B91-B017-2B4475105308}" dt="2024-04-02T05:37:39.478" v="21" actId="14100"/>
          <ac:picMkLst>
            <pc:docMk/>
            <pc:sldMk cId="2664918229" sldId="303"/>
            <ac:picMk id="84" creationId="{00000000-0000-0000-0000-000000000000}"/>
          </ac:picMkLst>
        </pc:picChg>
        <pc:picChg chg="mod modCrop">
          <ac:chgData name="송연 김" userId="4a9cce8268874e2f" providerId="LiveId" clId="{7ADD67B6-2799-4B91-B017-2B4475105308}" dt="2024-04-02T05:38:15.885" v="90" actId="1038"/>
          <ac:picMkLst>
            <pc:docMk/>
            <pc:sldMk cId="2664918229" sldId="303"/>
            <ac:picMk id="85" creationId="{00000000-0000-0000-0000-000000000000}"/>
          </ac:picMkLst>
        </pc:picChg>
        <pc:picChg chg="mod">
          <ac:chgData name="송연 김" userId="4a9cce8268874e2f" providerId="LiveId" clId="{7ADD67B6-2799-4B91-B017-2B4475105308}" dt="2024-04-02T05:37:39.478" v="21" actId="14100"/>
          <ac:picMkLst>
            <pc:docMk/>
            <pc:sldMk cId="2664918229" sldId="303"/>
            <ac:picMk id="86" creationId="{00000000-0000-0000-0000-000000000000}"/>
          </ac:picMkLst>
        </pc:picChg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3080066525" sldId="304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1995005641" sldId="306"/>
        </pc:sldMkLst>
      </pc:sldChg>
      <pc:sldChg chg="setBg">
        <pc:chgData name="송연 김" userId="4a9cce8268874e2f" providerId="LiveId" clId="{7ADD67B6-2799-4B91-B017-2B4475105308}" dt="2024-04-02T05:39:25.128" v="115"/>
        <pc:sldMkLst>
          <pc:docMk/>
          <pc:sldMk cId="3394696448" sldId="307"/>
        </pc:sldMkLst>
      </pc:sldChg>
      <pc:sldChg chg="modSp mod setBg">
        <pc:chgData name="송연 김" userId="4a9cce8268874e2f" providerId="LiveId" clId="{7ADD67B6-2799-4B91-B017-2B4475105308}" dt="2024-04-02T07:01:57.222" v="1580" actId="20577"/>
        <pc:sldMkLst>
          <pc:docMk/>
          <pc:sldMk cId="1164133135" sldId="308"/>
        </pc:sldMkLst>
        <pc:spChg chg="mod">
          <ac:chgData name="송연 김" userId="4a9cce8268874e2f" providerId="LiveId" clId="{7ADD67B6-2799-4B91-B017-2B4475105308}" dt="2024-04-02T07:01:57.222" v="1580" actId="20577"/>
          <ac:spMkLst>
            <pc:docMk/>
            <pc:sldMk cId="1164133135" sldId="308"/>
            <ac:spMk id="352" creationId="{00000000-0000-0000-0000-000000000000}"/>
          </ac:spMkLst>
        </pc:spChg>
      </pc:sldChg>
      <pc:sldChg chg="delSp modSp mod ord setBg">
        <pc:chgData name="송연 김" userId="4a9cce8268874e2f" providerId="LiveId" clId="{7ADD67B6-2799-4B91-B017-2B4475105308}" dt="2024-04-02T07:04:02.120" v="1591" actId="1076"/>
        <pc:sldMkLst>
          <pc:docMk/>
          <pc:sldMk cId="2983814216" sldId="309"/>
        </pc:sldMkLst>
        <pc:spChg chg="del mod">
          <ac:chgData name="송연 김" userId="4a9cce8268874e2f" providerId="LiveId" clId="{7ADD67B6-2799-4B91-B017-2B4475105308}" dt="2024-04-02T07:03:56.387" v="1588" actId="21"/>
          <ac:spMkLst>
            <pc:docMk/>
            <pc:sldMk cId="2983814216" sldId="309"/>
            <ac:spMk id="10" creationId="{EF461DF6-FB45-289B-1551-87E3965D15CA}"/>
          </ac:spMkLst>
        </pc:spChg>
        <pc:picChg chg="mod">
          <ac:chgData name="송연 김" userId="4a9cce8268874e2f" providerId="LiveId" clId="{7ADD67B6-2799-4B91-B017-2B4475105308}" dt="2024-04-02T07:04:02.120" v="1591" actId="1076"/>
          <ac:picMkLst>
            <pc:docMk/>
            <pc:sldMk cId="2983814216" sldId="309"/>
            <ac:picMk id="1026" creationId="{15ACB88E-86EE-FB2C-9C4A-77EF126944A9}"/>
          </ac:picMkLst>
        </pc:picChg>
      </pc:sldChg>
      <pc:sldChg chg="addSp delSp modSp mod ord setBg">
        <pc:chgData name="송연 김" userId="4a9cce8268874e2f" providerId="LiveId" clId="{7ADD67B6-2799-4B91-B017-2B4475105308}" dt="2024-04-02T07:01:43.037" v="1562" actId="1037"/>
        <pc:sldMkLst>
          <pc:docMk/>
          <pc:sldMk cId="945476176" sldId="310"/>
        </pc:sldMkLst>
        <pc:spChg chg="del">
          <ac:chgData name="송연 김" userId="4a9cce8268874e2f" providerId="LiveId" clId="{7ADD67B6-2799-4B91-B017-2B4475105308}" dt="2024-04-02T05:39:00.066" v="107" actId="21"/>
          <ac:spMkLst>
            <pc:docMk/>
            <pc:sldMk cId="945476176" sldId="310"/>
            <ac:spMk id="2" creationId="{ED5ABF17-188E-4B7B-C6F9-B2F9C1886DBB}"/>
          </ac:spMkLst>
        </pc:spChg>
        <pc:spChg chg="del">
          <ac:chgData name="송연 김" userId="4a9cce8268874e2f" providerId="LiveId" clId="{7ADD67B6-2799-4B91-B017-2B4475105308}" dt="2024-04-02T05:39:02.644" v="108" actId="21"/>
          <ac:spMkLst>
            <pc:docMk/>
            <pc:sldMk cId="945476176" sldId="310"/>
            <ac:spMk id="10" creationId="{EF461DF6-FB45-289B-1551-87E3965D15CA}"/>
          </ac:spMkLst>
        </pc:spChg>
        <pc:spChg chg="mod">
          <ac:chgData name="송연 김" userId="4a9cce8268874e2f" providerId="LiveId" clId="{7ADD67B6-2799-4B91-B017-2B4475105308}" dt="2024-04-02T07:01:43.037" v="1562" actId="1037"/>
          <ac:spMkLst>
            <pc:docMk/>
            <pc:sldMk cId="945476176" sldId="310"/>
            <ac:spMk id="187" creationId="{00000000-0000-0000-0000-000000000000}"/>
          </ac:spMkLst>
        </pc:spChg>
        <pc:picChg chg="add mod">
          <ac:chgData name="송연 김" userId="4a9cce8268874e2f" providerId="LiveId" clId="{7ADD67B6-2799-4B91-B017-2B4475105308}" dt="2024-04-02T06:36:23.358" v="126" actId="1035"/>
          <ac:picMkLst>
            <pc:docMk/>
            <pc:sldMk cId="945476176" sldId="310"/>
            <ac:picMk id="4" creationId="{F9F7EF83-2C02-98F9-5B28-ED278976164A}"/>
          </ac:picMkLst>
        </pc:picChg>
        <pc:picChg chg="del">
          <ac:chgData name="송연 김" userId="4a9cce8268874e2f" providerId="LiveId" clId="{7ADD67B6-2799-4B91-B017-2B4475105308}" dt="2024-04-02T05:39:04.265" v="109" actId="21"/>
          <ac:picMkLst>
            <pc:docMk/>
            <pc:sldMk cId="945476176" sldId="310"/>
            <ac:picMk id="5" creationId="{FF2BC241-9A47-9422-1E3F-8605D8661184}"/>
          </ac:picMkLst>
        </pc:picChg>
        <pc:picChg chg="del">
          <ac:chgData name="송연 김" userId="4a9cce8268874e2f" providerId="LiveId" clId="{7ADD67B6-2799-4B91-B017-2B4475105308}" dt="2024-04-02T05:39:05.725" v="110" actId="21"/>
          <ac:picMkLst>
            <pc:docMk/>
            <pc:sldMk cId="945476176" sldId="310"/>
            <ac:picMk id="9" creationId="{849B6149-5EAC-259D-D4C1-A1B1B1349B29}"/>
          </ac:picMkLst>
        </pc:picChg>
      </pc:sldChg>
      <pc:sldChg chg="addSp modSp add mod ord setBg">
        <pc:chgData name="송연 김" userId="4a9cce8268874e2f" providerId="LiveId" clId="{7ADD67B6-2799-4B91-B017-2B4475105308}" dt="2024-04-02T07:01:47.660" v="1571" actId="1037"/>
        <pc:sldMkLst>
          <pc:docMk/>
          <pc:sldMk cId="1857731876" sldId="311"/>
        </pc:sldMkLst>
        <pc:spChg chg="mod">
          <ac:chgData name="송연 김" userId="4a9cce8268874e2f" providerId="LiveId" clId="{7ADD67B6-2799-4B91-B017-2B4475105308}" dt="2024-04-02T07:01:47.660" v="1571" actId="1037"/>
          <ac:spMkLst>
            <pc:docMk/>
            <pc:sldMk cId="1857731876" sldId="311"/>
            <ac:spMk id="187" creationId="{00000000-0000-0000-0000-000000000000}"/>
          </ac:spMkLst>
        </pc:spChg>
        <pc:picChg chg="add mod">
          <ac:chgData name="송연 김" userId="4a9cce8268874e2f" providerId="LiveId" clId="{7ADD67B6-2799-4B91-B017-2B4475105308}" dt="2024-04-02T06:37:17.557" v="156" actId="1036"/>
          <ac:picMkLst>
            <pc:docMk/>
            <pc:sldMk cId="1857731876" sldId="311"/>
            <ac:picMk id="3" creationId="{E8DEB9C6-94D0-7C17-C57B-14143519AFB1}"/>
          </ac:picMkLst>
        </pc:picChg>
      </pc:sldChg>
      <pc:sldChg chg="addSp modSp add mod ord setBg">
        <pc:chgData name="송연 김" userId="4a9cce8268874e2f" providerId="LiveId" clId="{7ADD67B6-2799-4B91-B017-2B4475105308}" dt="2024-04-02T06:38:50.721" v="168"/>
        <pc:sldMkLst>
          <pc:docMk/>
          <pc:sldMk cId="898666612" sldId="312"/>
        </pc:sldMkLst>
        <pc:picChg chg="add mod">
          <ac:chgData name="송연 김" userId="4a9cce8268874e2f" providerId="LiveId" clId="{7ADD67B6-2799-4B91-B017-2B4475105308}" dt="2024-04-02T06:38:47.708" v="166" actId="1036"/>
          <ac:picMkLst>
            <pc:docMk/>
            <pc:sldMk cId="898666612" sldId="312"/>
            <ac:picMk id="3" creationId="{64F960CE-5825-EB94-B607-5467AB674D85}"/>
          </ac:picMkLst>
        </pc:picChg>
      </pc:sldChg>
      <pc:sldChg chg="modSp add mod">
        <pc:chgData name="송연 김" userId="4a9cce8268874e2f" providerId="LiveId" clId="{7ADD67B6-2799-4B91-B017-2B4475105308}" dt="2024-04-02T07:01:38.084" v="1553" actId="20577"/>
        <pc:sldMkLst>
          <pc:docMk/>
          <pc:sldMk cId="1289604534" sldId="313"/>
        </pc:sldMkLst>
        <pc:spChg chg="mod">
          <ac:chgData name="송연 김" userId="4a9cce8268874e2f" providerId="LiveId" clId="{7ADD67B6-2799-4B91-B017-2B4475105308}" dt="2024-04-02T07:00:09.628" v="1545" actId="1076"/>
          <ac:spMkLst>
            <pc:docMk/>
            <pc:sldMk cId="1289604534" sldId="313"/>
            <ac:spMk id="226" creationId="{00000000-0000-0000-0000-000000000000}"/>
          </ac:spMkLst>
        </pc:spChg>
        <pc:spChg chg="mod">
          <ac:chgData name="송연 김" userId="4a9cce8268874e2f" providerId="LiveId" clId="{7ADD67B6-2799-4B91-B017-2B4475105308}" dt="2024-04-02T07:01:38.084" v="1553" actId="20577"/>
          <ac:spMkLst>
            <pc:docMk/>
            <pc:sldMk cId="1289604534" sldId="313"/>
            <ac:spMk id="227" creationId="{00000000-0000-0000-0000-000000000000}"/>
          </ac:spMkLst>
        </pc:spChg>
      </pc:sldChg>
      <pc:sldMasterChg chg="setBg modSldLayout">
        <pc:chgData name="송연 김" userId="4a9cce8268874e2f" providerId="LiveId" clId="{7ADD67B6-2799-4B91-B017-2B4475105308}" dt="2024-04-02T05:39:29.179" v="117"/>
        <pc:sldMasterMkLst>
          <pc:docMk/>
          <pc:sldMasterMk cId="0" sldId="2147483648"/>
        </pc:sldMasterMkLst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송연 김" userId="4a9cce8268874e2f" providerId="LiveId" clId="{7ADD67B6-2799-4B91-B017-2B4475105308}" dt="2024-04-02T05:39:29.179" v="11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b4b94586f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26b4b945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1e5a9dcfb_6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2c1e5a9dcfb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303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b4b94586f_1_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g26b4b94586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1e5a9dcfb_6_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g2c1e5a9dcfb_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1e5a9dcfb_6_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g2c1e5a9dcfb_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63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e5a9dcfb_6_1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1e5a9dcfb_6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467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e5a9dcfb_6_1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1e5a9dcfb_6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136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b4b94586f_1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g26b4b94586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b4b94586f_1_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26b4b94586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b4b94586f_1_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26b4b94586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955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b4b94586f_0_8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g26b4b94586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b4b94586f_1_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26b4b94586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6390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1243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8283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697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802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b94586f_1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6b4b94586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8022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896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8046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b4b94586f_0_1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26b4b94586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1baabd828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2c1baab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e5a9dcfb_6_1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1e5a9dcfb_6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e5a9dcfb_6_1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1e5a9dcfb_6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7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e5a9dcfb_6_1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c1e5a9dcfb_6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507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6b4b94586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111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6b4b94586f_0_0"/>
          <p:cNvPicPr preferRelativeResize="0"/>
          <p:nvPr/>
        </p:nvPicPr>
        <p:blipFill rotWithShape="1">
          <a:blip r:embed="rId4">
            <a:alphaModFix/>
          </a:blip>
          <a:srcRect r="13604" b="-12221"/>
          <a:stretch/>
        </p:blipFill>
        <p:spPr>
          <a:xfrm>
            <a:off x="10849361" y="10434551"/>
            <a:ext cx="7379289" cy="68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6b4b94586f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4540" y="3123439"/>
            <a:ext cx="10896633" cy="25997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3;p6">
            <a:extLst>
              <a:ext uri="{FF2B5EF4-FFF2-40B4-BE49-F238E27FC236}">
                <a16:creationId xmlns:a16="http://schemas.microsoft.com/office/drawing/2014/main" id="{2336D49E-AD7B-F678-AE48-5FD2C6C215EB}"/>
              </a:ext>
            </a:extLst>
          </p:cNvPr>
          <p:cNvSpPr txBox="1"/>
          <p:nvPr/>
        </p:nvSpPr>
        <p:spPr>
          <a:xfrm>
            <a:off x="6154698" y="6321481"/>
            <a:ext cx="629294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Study Seminar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서울시 아파트 실거래가 예측 </a:t>
            </a:r>
            <a:r>
              <a:rPr lang="ko-KR" altLang="en-US" sz="3000">
                <a:solidFill>
                  <a:srgbClr val="FFFFFF"/>
                </a:solidFill>
              </a:rPr>
              <a:t>대회</a:t>
            </a:r>
            <a:endParaRPr lang="en-US" altLang="ko-KR"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43;p6">
            <a:extLst>
              <a:ext uri="{FF2B5EF4-FFF2-40B4-BE49-F238E27FC236}">
                <a16:creationId xmlns:a16="http://schemas.microsoft.com/office/drawing/2014/main" id="{867C8B83-4354-DABB-E74A-7CAC320A6C27}"/>
              </a:ext>
            </a:extLst>
          </p:cNvPr>
          <p:cNvSpPr txBox="1"/>
          <p:nvPr/>
        </p:nvSpPr>
        <p:spPr>
          <a:xfrm>
            <a:off x="16818262" y="10072765"/>
            <a:ext cx="14103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>
                <a:solidFill>
                  <a:srgbClr val="FFFFFF"/>
                </a:solidFill>
              </a:rPr>
              <a:t>24.04.02.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6491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0" y="2257413"/>
            <a:ext cx="18285715" cy="80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9327952" y="9845248"/>
            <a:ext cx="89100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3843286" y="5075438"/>
            <a:ext cx="10599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ko-KR" altLang="en-US"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수행 내용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8386174" y="4078360"/>
            <a:ext cx="1513366" cy="963907"/>
            <a:chOff x="8386174" y="4078360"/>
            <a:chExt cx="1513366" cy="963907"/>
          </a:xfrm>
        </p:grpSpPr>
        <p:pic>
          <p:nvPicPr>
            <p:cNvPr id="177" name="Google Shape;177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8360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8"/>
            <p:cNvSpPr txBox="1"/>
            <p:nvPr/>
          </p:nvSpPr>
          <p:spPr>
            <a:xfrm>
              <a:off x="8706556" y="4190867"/>
              <a:ext cx="8727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8"/>
          <p:cNvSpPr txBox="1"/>
          <p:nvPr/>
        </p:nvSpPr>
        <p:spPr>
          <a:xfrm>
            <a:off x="15371429" y="9552381"/>
            <a:ext cx="27429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5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1e5a9dcfb_6_2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c1e5a9dcfb_6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c1e5a9dcfb_6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c1e5a9dcfb_6_21"/>
          <p:cNvSpPr txBox="1"/>
          <p:nvPr/>
        </p:nvSpPr>
        <p:spPr>
          <a:xfrm>
            <a:off x="480200" y="682308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4800" b="0" i="0" u="none" strike="noStrike" cap="non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1e5a9dcfb_6_21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c1e5a9dcfb_6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c1e5a9dcfb_6_2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c1e5a9dcfb_6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c1e5a9dcfb_6_21"/>
          <p:cNvSpPr txBox="1"/>
          <p:nvPr/>
        </p:nvSpPr>
        <p:spPr>
          <a:xfrm>
            <a:off x="482551" y="2717412"/>
            <a:ext cx="17451352" cy="243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SzPts val="6000"/>
            </a:pPr>
            <a:r>
              <a:rPr lang="en-US" sz="3000" b="1">
                <a:solidFill>
                  <a:srgbClr val="A4A0F9"/>
                </a:solidFill>
              </a:rPr>
              <a:t>1</a:t>
            </a:r>
            <a:r>
              <a:rPr lang="en-US" sz="30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3000" b="1">
                <a:solidFill>
                  <a:srgbClr val="A4A0F9"/>
                </a:solidFill>
              </a:rPr>
              <a:t> </a:t>
            </a:r>
            <a:r>
              <a:rPr lang="en-US" sz="3200" b="1">
                <a:solidFill>
                  <a:srgbClr val="A4A0F9"/>
                </a:solidFill>
              </a:rPr>
              <a:t>Column </a:t>
            </a:r>
            <a:r>
              <a:rPr lang="ko-KR" altLang="en-US" sz="3200" b="1">
                <a:solidFill>
                  <a:srgbClr val="A4A0F9"/>
                </a:solidFill>
              </a:rPr>
              <a:t>삭제</a:t>
            </a:r>
          </a:p>
          <a:p>
            <a:pPr>
              <a:buSzPts val="6000"/>
            </a:pPr>
            <a:endParaRPr lang="ko-KR" sz="3000" b="1">
              <a:solidFill>
                <a:schemeClr val="lt1"/>
              </a:solidFill>
            </a:endParaRPr>
          </a:p>
          <a:p>
            <a:pPr>
              <a:buSzPts val="6000"/>
            </a:pPr>
            <a:r>
              <a:rPr lang="ko-KR" altLang="en-US" sz="3000" b="1">
                <a:solidFill>
                  <a:schemeClr val="lt1"/>
                </a:solidFill>
              </a:rPr>
              <a:t>결측 비율이 90% 이상인</a:t>
            </a:r>
            <a:r>
              <a:rPr lang="en-US" altLang="ko-KR" sz="3000" b="1">
                <a:solidFill>
                  <a:schemeClr val="lt1"/>
                </a:solidFill>
              </a:rPr>
              <a:t> </a:t>
            </a:r>
            <a:r>
              <a:rPr lang="en-US" altLang="ko-KR" sz="3000" b="1" err="1">
                <a:solidFill>
                  <a:schemeClr val="lt1"/>
                </a:solidFill>
              </a:rPr>
              <a:t>특성들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중에서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분석에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의미있는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기여하지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못할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것으로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판단되는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특성</a:t>
            </a:r>
            <a:r>
              <a:rPr lang="en-US" altLang="ko-KR" sz="3000" b="1">
                <a:solidFill>
                  <a:schemeClr val="lt1"/>
                </a:solidFill>
              </a:rPr>
              <a:t> </a:t>
            </a:r>
            <a:r>
              <a:rPr lang="en-US" altLang="ko-KR" sz="3000" b="1" err="1">
                <a:solidFill>
                  <a:schemeClr val="lt1"/>
                </a:solidFill>
              </a:rPr>
              <a:t>제거</a:t>
            </a:r>
            <a:endParaRPr lang="en-US" altLang="ko-KR" sz="3000" b="1">
              <a:solidFill>
                <a:schemeClr val="lt1"/>
              </a:solidFill>
            </a:endParaRPr>
          </a:p>
          <a:p>
            <a:pPr>
              <a:buSzPts val="6000"/>
            </a:pPr>
            <a:endParaRPr lang="ko-KR" altLang="en-US" sz="3000" b="1">
              <a:solidFill>
                <a:schemeClr val="lt1"/>
              </a:solidFill>
            </a:endParaRPr>
          </a:p>
          <a:p>
            <a:r>
              <a:rPr lang="ko-KR" altLang="en-US" sz="3000" b="1">
                <a:solidFill>
                  <a:schemeClr val="bg1"/>
                </a:solidFill>
                <a:latin typeface="Consolas"/>
              </a:rPr>
              <a:t>"해제사유발생일"</a:t>
            </a:r>
            <a:r>
              <a:rPr lang="en-US" altLang="ko-KR" sz="3000" b="1">
                <a:solidFill>
                  <a:schemeClr val="bg1"/>
                </a:solidFill>
                <a:latin typeface="Consolas"/>
              </a:rPr>
              <a:t>,</a:t>
            </a:r>
            <a:r>
              <a:rPr lang="en-US" sz="3000" b="1">
                <a:solidFill>
                  <a:schemeClr val="bg1"/>
                </a:solidFill>
                <a:latin typeface="Consolas"/>
              </a:rPr>
              <a:t> "</a:t>
            </a:r>
            <a:r>
              <a:rPr lang="en-US" sz="3000" b="1" err="1">
                <a:solidFill>
                  <a:schemeClr val="bg1"/>
                </a:solidFill>
                <a:latin typeface="Consolas"/>
              </a:rPr>
              <a:t>단지소개기존</a:t>
            </a:r>
            <a:r>
              <a:rPr lang="en-US" altLang="ko-KR" sz="3000" b="1" err="1">
                <a:solidFill>
                  <a:schemeClr val="bg1"/>
                </a:solidFill>
                <a:latin typeface="Consolas"/>
              </a:rPr>
              <a:t>clob</a:t>
            </a:r>
            <a:r>
              <a:rPr lang="en-US" altLang="ko-KR" sz="3000" b="1">
                <a:solidFill>
                  <a:schemeClr val="bg1"/>
                </a:solidFill>
                <a:latin typeface="Consolas"/>
              </a:rPr>
              <a:t>"</a:t>
            </a:r>
            <a:r>
              <a:rPr lang="en-US" sz="3000" b="1">
                <a:solidFill>
                  <a:schemeClr val="bg1"/>
                </a:solidFill>
                <a:latin typeface="Consolas"/>
              </a:rPr>
              <a:t>, "k-</a:t>
            </a:r>
            <a:r>
              <a:rPr lang="ko-KR" altLang="en-US" sz="3000" b="1">
                <a:solidFill>
                  <a:schemeClr val="bg1"/>
                </a:solidFill>
                <a:latin typeface="Consolas"/>
              </a:rPr>
              <a:t>홈페이지"</a:t>
            </a:r>
            <a:r>
              <a:rPr lang="en-US" altLang="ko-KR" sz="3000" b="1">
                <a:solidFill>
                  <a:schemeClr val="bg1"/>
                </a:solidFill>
                <a:latin typeface="Consolas"/>
              </a:rPr>
              <a:t>, "k-</a:t>
            </a:r>
            <a:r>
              <a:rPr lang="ko-KR" altLang="en-US" sz="3000" b="1">
                <a:solidFill>
                  <a:schemeClr val="bg1"/>
                </a:solidFill>
                <a:latin typeface="Consolas"/>
              </a:rPr>
              <a:t>등록일자"</a:t>
            </a:r>
            <a:endParaRPr lang="en-US" altLang="ko-KR" sz="3000" b="1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3" name="그림 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03A31C80-9F0D-8FA7-68EA-948BFC11F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275" y="5686172"/>
            <a:ext cx="14154410" cy="37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9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6b4b94586f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6b4b94586f_1_2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26b4b94586f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b4b94586f_1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b4b94586f_1_2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b4b94586f_1_20"/>
          <p:cNvSpPr txBox="1"/>
          <p:nvPr/>
        </p:nvSpPr>
        <p:spPr>
          <a:xfrm>
            <a:off x="697698" y="2787889"/>
            <a:ext cx="13755156" cy="76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35714"/>
              </a:lnSpc>
              <a:buClr>
                <a:schemeClr val="dk1"/>
              </a:buClr>
              <a:buSzPts val="1100"/>
            </a:pPr>
            <a:r>
              <a:rPr lang="en-US" sz="3200" b="1">
                <a:solidFill>
                  <a:srgbClr val="A4A0F9"/>
                </a:solidFill>
              </a:rPr>
              <a:t>2</a:t>
            </a:r>
            <a:r>
              <a:rPr lang="en-US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200" b="1" err="1">
                <a:solidFill>
                  <a:srgbClr val="A4A0F9"/>
                </a:solidFill>
              </a:rPr>
              <a:t>결측치</a:t>
            </a:r>
            <a:r>
              <a:rPr lang="ko-KR" altLang="en-US" sz="3200" b="1">
                <a:solidFill>
                  <a:srgbClr val="A4A0F9"/>
                </a:solidFill>
              </a:rPr>
              <a:t> 처리 및 칼럼 분리</a:t>
            </a:r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C058575-4F91-6B18-A68E-0D885E0EE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4595" y="4035158"/>
            <a:ext cx="5873864" cy="4594286"/>
          </a:xfrm>
          <a:prstGeom prst="rect">
            <a:avLst/>
          </a:prstGeom>
        </p:spPr>
      </p:pic>
      <p:sp>
        <p:nvSpPr>
          <p:cNvPr id="210" name="Google Shape;210;g2c1e5a9dcfb_6_21"/>
          <p:cNvSpPr txBox="1"/>
          <p:nvPr/>
        </p:nvSpPr>
        <p:spPr>
          <a:xfrm>
            <a:off x="697698" y="3917348"/>
            <a:ext cx="9898858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buSzPts val="6000"/>
            </a:pPr>
            <a:endParaRPr lang="ko-KR" altLang="en-US" sz="3000" b="1">
              <a:solidFill>
                <a:schemeClr val="lt1"/>
              </a:solidFill>
            </a:endParaRPr>
          </a:p>
          <a:p>
            <a:r>
              <a:rPr lang="ko-KR" altLang="en-US" sz="3000" b="1">
                <a:solidFill>
                  <a:schemeClr val="lt1"/>
                </a:solidFill>
              </a:rPr>
              <a:t>범주형 데이터 처리 : </a:t>
            </a:r>
            <a:r>
              <a:rPr lang="ko-KR" altLang="en-US" sz="3000" b="1" err="1">
                <a:solidFill>
                  <a:schemeClr val="lt1"/>
                </a:solidFill>
              </a:rPr>
              <a:t>빈값은</a:t>
            </a:r>
            <a:r>
              <a:rPr lang="ko-KR" altLang="en-US" sz="3000" b="1">
                <a:solidFill>
                  <a:schemeClr val="lt1"/>
                </a:solidFill>
              </a:rPr>
              <a:t> "</a:t>
            </a:r>
            <a:r>
              <a:rPr lang="ko-KR" altLang="en-US" sz="3000" b="1" err="1">
                <a:solidFill>
                  <a:schemeClr val="lt1"/>
                </a:solidFill>
              </a:rPr>
              <a:t>Missing"으로</a:t>
            </a:r>
            <a:r>
              <a:rPr lang="ko-KR" altLang="en-US" sz="3000" b="1">
                <a:solidFill>
                  <a:schemeClr val="lt1"/>
                </a:solidFill>
              </a:rPr>
              <a:t> 대체</a:t>
            </a:r>
          </a:p>
          <a:p>
            <a:endParaRPr lang="ko-KR" altLang="en-US" sz="3000" b="1">
              <a:solidFill>
                <a:schemeClr val="lt1"/>
              </a:solidFill>
            </a:endParaRPr>
          </a:p>
          <a:p>
            <a:r>
              <a:rPr lang="ko-KR" altLang="en-US" sz="3000" b="1">
                <a:solidFill>
                  <a:schemeClr val="lt1"/>
                </a:solidFill>
              </a:rPr>
              <a:t>연속형 데이터 처리 : 0 값으로 대체</a:t>
            </a:r>
          </a:p>
          <a:p>
            <a:endParaRPr lang="ko-KR" altLang="en-US" sz="3000" b="1">
              <a:solidFill>
                <a:schemeClr val="lt1"/>
              </a:solidFill>
            </a:endParaRPr>
          </a:p>
          <a:p>
            <a:r>
              <a:rPr lang="ko-KR" altLang="en-US" sz="3000" b="1">
                <a:solidFill>
                  <a:schemeClr val="lt1"/>
                </a:solidFill>
              </a:rPr>
              <a:t>외부 지도 </a:t>
            </a:r>
            <a:r>
              <a:rPr lang="ko-KR" altLang="en-US" sz="3000" b="1" err="1">
                <a:solidFill>
                  <a:schemeClr val="lt1"/>
                </a:solidFill>
              </a:rPr>
              <a:t>API를</a:t>
            </a:r>
            <a:r>
              <a:rPr lang="ko-KR" altLang="en-US" sz="3000" b="1">
                <a:solidFill>
                  <a:schemeClr val="lt1"/>
                </a:solidFill>
              </a:rPr>
              <a:t> 이용하여 도로명 주소 기준으로 주소 칼럼 생성</a:t>
            </a:r>
          </a:p>
          <a:p>
            <a:endParaRPr lang="ko-KR" altLang="en-US" sz="3000" b="1">
              <a:solidFill>
                <a:schemeClr val="lt1"/>
              </a:solidFill>
            </a:endParaRPr>
          </a:p>
          <a:p>
            <a:r>
              <a:rPr lang="ko-KR" altLang="en-US" sz="3000" b="1">
                <a:solidFill>
                  <a:schemeClr val="lt1"/>
                </a:solidFill>
              </a:rPr>
              <a:t>"</a:t>
            </a:r>
            <a:r>
              <a:rPr lang="ko-KR" altLang="en-US" sz="3000" b="1" err="1">
                <a:solidFill>
                  <a:schemeClr val="lt1"/>
                </a:solidFill>
              </a:rPr>
              <a:t>시군구</a:t>
            </a:r>
            <a:r>
              <a:rPr lang="ko-KR" altLang="en-US" sz="3000" b="1">
                <a:solidFill>
                  <a:schemeClr val="lt1"/>
                </a:solidFill>
              </a:rPr>
              <a:t>" 칼럼을 "시", "구", "</a:t>
            </a:r>
            <a:r>
              <a:rPr lang="ko-KR" altLang="en-US" sz="3000" b="1" err="1">
                <a:solidFill>
                  <a:schemeClr val="lt1"/>
                </a:solidFill>
              </a:rPr>
              <a:t>동"으로</a:t>
            </a:r>
            <a:r>
              <a:rPr lang="ko-KR" altLang="en-US" sz="3000" b="1">
                <a:solidFill>
                  <a:schemeClr val="lt1"/>
                </a:solidFill>
              </a:rPr>
              <a:t> 나누어 "</a:t>
            </a:r>
            <a:r>
              <a:rPr lang="ko-KR" altLang="en-US" sz="3000" b="1" err="1">
                <a:solidFill>
                  <a:schemeClr val="lt1"/>
                </a:solidFill>
              </a:rPr>
              <a:t>시"는</a:t>
            </a:r>
            <a:r>
              <a:rPr lang="ko-KR" altLang="en-US" sz="3000" b="1">
                <a:solidFill>
                  <a:schemeClr val="lt1"/>
                </a:solidFill>
              </a:rPr>
              <a:t> 버림</a:t>
            </a:r>
          </a:p>
          <a:p>
            <a:endParaRPr lang="ko-KR" altLang="en-US" sz="3000">
              <a:solidFill>
                <a:schemeClr val="lt1"/>
              </a:solidFill>
            </a:endParaRPr>
          </a:p>
        </p:txBody>
      </p:sp>
      <p:sp>
        <p:nvSpPr>
          <p:cNvPr id="5" name="Google Shape;203;g2c1e5a9dcfb_6_21">
            <a:extLst>
              <a:ext uri="{FF2B5EF4-FFF2-40B4-BE49-F238E27FC236}">
                <a16:creationId xmlns:a16="http://schemas.microsoft.com/office/drawing/2014/main" id="{B4CC20DE-A0B1-C609-ED67-E93433558249}"/>
              </a:ext>
            </a:extLst>
          </p:cNvPr>
          <p:cNvSpPr txBox="1"/>
          <p:nvPr/>
        </p:nvSpPr>
        <p:spPr>
          <a:xfrm>
            <a:off x="480200" y="697965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4800" b="0" i="0" u="none" strike="noStrike" cap="non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90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e5a9dcfb_6_4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c1e5a9dcfb_6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1e5a9dcfb_6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1e5a9dcfb_6_41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c1e5a9dcfb_6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e5a9dcfb_6_4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c1e5a9dcfb_6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c1e5a9dcfb_6_41"/>
          <p:cNvSpPr txBox="1"/>
          <p:nvPr/>
        </p:nvSpPr>
        <p:spPr>
          <a:xfrm>
            <a:off x="720072" y="2543516"/>
            <a:ext cx="447757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ko-KR" altLang="en-US" sz="3200" b="1">
                <a:solidFill>
                  <a:schemeClr val="bg1"/>
                </a:solidFill>
              </a:rPr>
              <a:t>외부데이터 수집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27" name="Google Shape;227;g2c1e5a9dcfb_6_41"/>
          <p:cNvSpPr txBox="1"/>
          <p:nvPr/>
        </p:nvSpPr>
        <p:spPr>
          <a:xfrm>
            <a:off x="480200" y="682308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altLang="ko-KR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lang="en-US" altLang="ko-KR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7CCE-5E07-6BA3-F071-2502AFC8C580}"/>
              </a:ext>
            </a:extLst>
          </p:cNvPr>
          <p:cNvSpPr txBox="1"/>
          <p:nvPr/>
        </p:nvSpPr>
        <p:spPr>
          <a:xfrm>
            <a:off x="792266" y="3409950"/>
            <a:ext cx="55122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1</a:t>
            </a:r>
            <a:r>
              <a:rPr lang="ko-KR" altLang="en-US" sz="2400">
                <a:solidFill>
                  <a:schemeClr val="bg1"/>
                </a:solidFill>
              </a:rPr>
              <a:t>인당 국민총소득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GDP </a:t>
            </a:r>
            <a:r>
              <a:rPr lang="ko-KR" altLang="en-US" sz="2400">
                <a:solidFill>
                  <a:schemeClr val="bg1"/>
                </a:solidFill>
              </a:rPr>
              <a:t>대비 비율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GDP </a:t>
            </a:r>
            <a:r>
              <a:rPr lang="ko-KR" altLang="en-US" sz="2400">
                <a:solidFill>
                  <a:schemeClr val="bg1"/>
                </a:solidFill>
              </a:rPr>
              <a:t>및 </a:t>
            </a:r>
            <a:r>
              <a:rPr lang="en-US" altLang="ko-KR" sz="2400">
                <a:solidFill>
                  <a:schemeClr val="bg1"/>
                </a:solidFill>
              </a:rPr>
              <a:t>1</a:t>
            </a:r>
            <a:r>
              <a:rPr lang="ko-KR" altLang="en-US" sz="2400">
                <a:solidFill>
                  <a:schemeClr val="bg1"/>
                </a:solidFill>
              </a:rPr>
              <a:t>인당 </a:t>
            </a:r>
            <a:r>
              <a:rPr lang="en-US" altLang="ko-KR" sz="2400">
                <a:solidFill>
                  <a:schemeClr val="bg1"/>
                </a:solidFill>
              </a:rPr>
              <a:t>GNI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GNI </a:t>
            </a:r>
            <a:r>
              <a:rPr lang="ko-KR" altLang="en-US" sz="2400">
                <a:solidFill>
                  <a:schemeClr val="bg1"/>
                </a:solidFill>
              </a:rPr>
              <a:t>성장률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altLang="ko-KR" sz="2400">
                <a:solidFill>
                  <a:schemeClr val="bg1"/>
                </a:solidFill>
              </a:rPr>
              <a:t>GDP </a:t>
            </a:r>
            <a:r>
              <a:rPr lang="ko-KR" altLang="en-US" sz="2400">
                <a:solidFill>
                  <a:schemeClr val="bg1"/>
                </a:solidFill>
              </a:rPr>
              <a:t>성장률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기준금리 및 콜금리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수도권 미분양주택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예금은행 총 예금 및 대출금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달러 및 엔 환율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주요 단기 시장금리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주요 장기 시장금리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코스피 및 코스닥 지수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고령인구비율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서울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고령인구비율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전국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서울시 버스정류소 위치정보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서울시 지하철역 위치정보</a:t>
            </a:r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CBD60-AF68-9A47-24B5-C4459EE572FA}"/>
              </a:ext>
            </a:extLst>
          </p:cNvPr>
          <p:cNvSpPr txBox="1"/>
          <p:nvPr/>
        </p:nvSpPr>
        <p:spPr>
          <a:xfrm>
            <a:off x="5483442" y="3409949"/>
            <a:ext cx="4189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소비자물가지수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서울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소비자물가지수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전국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시간급 최저임금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전세가율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서울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전세가율 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전국</a:t>
            </a:r>
            <a:r>
              <a:rPr lang="en-US" altLang="ko-KR" sz="2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Google Shape;226;g2c1e5a9dcfb_6_41">
            <a:extLst>
              <a:ext uri="{FF2B5EF4-FFF2-40B4-BE49-F238E27FC236}">
                <a16:creationId xmlns:a16="http://schemas.microsoft.com/office/drawing/2014/main" id="{5EC9EE2F-E47B-D487-907B-3D9BA4D77245}"/>
              </a:ext>
            </a:extLst>
          </p:cNvPr>
          <p:cNvSpPr txBox="1"/>
          <p:nvPr/>
        </p:nvSpPr>
        <p:spPr>
          <a:xfrm>
            <a:off x="9396945" y="2579835"/>
            <a:ext cx="447757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ko-KR" altLang="en-US" sz="3200" b="1">
                <a:solidFill>
                  <a:schemeClr val="bg1"/>
                </a:solidFill>
              </a:rPr>
              <a:t>외부데이터 </a:t>
            </a:r>
            <a:r>
              <a:rPr lang="ko-KR" altLang="en-US" sz="3200" b="1" err="1">
                <a:solidFill>
                  <a:schemeClr val="bg1"/>
                </a:solidFill>
              </a:rPr>
              <a:t>전처리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2D26E-3319-D540-766D-3F2F0C9B6137}"/>
              </a:ext>
            </a:extLst>
          </p:cNvPr>
          <p:cNvSpPr txBox="1"/>
          <p:nvPr/>
        </p:nvSpPr>
        <p:spPr>
          <a:xfrm>
            <a:off x="9399895" y="3426628"/>
            <a:ext cx="8816114" cy="6394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외부 지도 </a:t>
            </a:r>
            <a:r>
              <a:rPr lang="ko-KR" altLang="en-US" sz="2400" err="1">
                <a:solidFill>
                  <a:schemeClr val="bg1"/>
                </a:solidFill>
              </a:rPr>
              <a:t>API를</a:t>
            </a:r>
            <a:r>
              <a:rPr lang="ko-KR" altLang="en-US" sz="2400">
                <a:solidFill>
                  <a:schemeClr val="bg1"/>
                </a:solidFill>
              </a:rPr>
              <a:t> 이용하여 새로운 좌표 생성</a:t>
            </a:r>
          </a:p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ko-KR" altLang="en-US" sz="2400">
                <a:solidFill>
                  <a:schemeClr val="bg1"/>
                </a:solidFill>
              </a:rPr>
              <a:t>도로명 주소 기준 주소 새로 생성</a:t>
            </a:r>
          </a:p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ko-KR" altLang="en-US" sz="2400" err="1">
                <a:solidFill>
                  <a:schemeClr val="bg1"/>
                </a:solidFill>
              </a:rPr>
              <a:t>결측치와</a:t>
            </a:r>
            <a:r>
              <a:rPr lang="ko-KR" altLang="en-US" sz="2400">
                <a:solidFill>
                  <a:schemeClr val="bg1"/>
                </a:solidFill>
              </a:rPr>
              <a:t> 테스트 데이터셋의 외부 지표의 경우 선형 보간</a:t>
            </a:r>
          </a:p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en-US" altLang="ko-KR" sz="2400" err="1">
                <a:solidFill>
                  <a:schemeClr val="bg1"/>
                </a:solidFill>
              </a:rPr>
              <a:t>지하철의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경우</a:t>
            </a:r>
            <a:r>
              <a:rPr lang="en-US" altLang="ko-KR" sz="2400">
                <a:solidFill>
                  <a:schemeClr val="bg1"/>
                </a:solidFill>
              </a:rPr>
              <a:t>, 각 </a:t>
            </a:r>
            <a:r>
              <a:rPr lang="en-US" altLang="ko-KR" sz="2400" err="1">
                <a:solidFill>
                  <a:schemeClr val="bg1"/>
                </a:solidFill>
              </a:rPr>
              <a:t>호선</a:t>
            </a:r>
            <a:r>
              <a:rPr lang="en-US" altLang="ko-KR" sz="2400">
                <a:solidFill>
                  <a:schemeClr val="bg1"/>
                </a:solidFill>
              </a:rPr>
              <a:t> 별 </a:t>
            </a:r>
            <a:r>
              <a:rPr lang="en-US" altLang="ko-KR" sz="2400" err="1">
                <a:solidFill>
                  <a:schemeClr val="bg1"/>
                </a:solidFill>
              </a:rPr>
              <a:t>반경</a:t>
            </a:r>
            <a:r>
              <a:rPr lang="en-US" altLang="ko-KR" sz="2400">
                <a:solidFill>
                  <a:schemeClr val="bg1"/>
                </a:solidFill>
              </a:rPr>
              <a:t> 500m 내 </a:t>
            </a:r>
            <a:r>
              <a:rPr lang="en-US" altLang="ko-KR" sz="2400" err="1">
                <a:solidFill>
                  <a:schemeClr val="bg1"/>
                </a:solidFill>
              </a:rPr>
              <a:t>존재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여부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칼럼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생성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en-US" altLang="ko-KR" sz="2400" err="1">
                <a:solidFill>
                  <a:schemeClr val="bg1"/>
                </a:solidFill>
              </a:rPr>
              <a:t>외부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데이터를</a:t>
            </a:r>
            <a:r>
              <a:rPr lang="en-US" altLang="ko-KR" sz="2400">
                <a:solidFill>
                  <a:schemeClr val="bg1"/>
                </a:solidFill>
              </a:rPr>
              <a:t> </a:t>
            </a:r>
            <a:r>
              <a:rPr lang="en-US" altLang="ko-KR" sz="2400" err="1">
                <a:solidFill>
                  <a:schemeClr val="bg1"/>
                </a:solidFill>
              </a:rPr>
              <a:t>전처리하여</a:t>
            </a:r>
            <a:r>
              <a:rPr lang="en-US" altLang="ko-KR" sz="2400">
                <a:solidFill>
                  <a:schemeClr val="bg1"/>
                </a:solidFill>
              </a:rPr>
              <a:t> </a:t>
            </a:r>
            <a:r>
              <a:rPr lang="en-US" altLang="ko-KR" sz="2400" err="1">
                <a:solidFill>
                  <a:schemeClr val="bg1"/>
                </a:solidFill>
              </a:rPr>
              <a:t>금융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관련</a:t>
            </a:r>
            <a:r>
              <a:rPr lang="en-US" altLang="ko-KR" sz="2400">
                <a:solidFill>
                  <a:schemeClr val="bg1"/>
                </a:solidFill>
              </a:rPr>
              <a:t> deposit, loan, GDP 및 GNI </a:t>
            </a:r>
            <a:r>
              <a:rPr lang="en-US" altLang="ko-KR" sz="2400" err="1">
                <a:solidFill>
                  <a:schemeClr val="bg1"/>
                </a:solidFill>
              </a:rPr>
              <a:t>성장률</a:t>
            </a:r>
            <a:r>
              <a:rPr lang="en-US" altLang="ko-KR" sz="2400">
                <a:solidFill>
                  <a:schemeClr val="bg1"/>
                </a:solidFill>
              </a:rPr>
              <a:t> </a:t>
            </a:r>
            <a:r>
              <a:rPr lang="en-US" altLang="ko-KR" sz="2400" err="1">
                <a:solidFill>
                  <a:schemeClr val="bg1"/>
                </a:solidFill>
              </a:rPr>
              <a:t>파생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변수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생성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50000"/>
              </a:lnSpc>
              <a:buClr>
                <a:schemeClr val="bg1"/>
              </a:buClr>
              <a:buFontTx/>
              <a:buChar char="-"/>
            </a:pPr>
            <a:r>
              <a:rPr lang="en-US" altLang="ko-KR" sz="2400" err="1">
                <a:solidFill>
                  <a:schemeClr val="bg1"/>
                </a:solidFill>
              </a:rPr>
              <a:t>외부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데이터를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전처리하여</a:t>
            </a:r>
            <a:r>
              <a:rPr lang="en-US" altLang="ko-KR" sz="2400">
                <a:solidFill>
                  <a:schemeClr val="bg1"/>
                </a:solidFill>
              </a:rPr>
              <a:t> </a:t>
            </a:r>
            <a:r>
              <a:rPr lang="en-US" altLang="ko-KR" sz="2400" err="1">
                <a:solidFill>
                  <a:schemeClr val="bg1"/>
                </a:solidFill>
              </a:rPr>
              <a:t>기타</a:t>
            </a:r>
            <a:r>
              <a:rPr lang="en-US" altLang="ko-KR" sz="2400">
                <a:solidFill>
                  <a:schemeClr val="bg1"/>
                </a:solidFill>
              </a:rPr>
              <a:t> </a:t>
            </a:r>
            <a:r>
              <a:rPr lang="en-US" altLang="ko-KR" sz="2400" err="1">
                <a:solidFill>
                  <a:schemeClr val="bg1"/>
                </a:solidFill>
              </a:rPr>
              <a:t>파생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변수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en-US" altLang="ko-KR" sz="2400" err="1">
                <a:solidFill>
                  <a:schemeClr val="bg1"/>
                </a:solidFill>
              </a:rPr>
              <a:t>생성</a:t>
            </a:r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4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e5a9dcfb_6_4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c1e5a9dcfb_6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1e5a9dcfb_6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1e5a9dcfb_6_41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c1e5a9dcfb_6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e5a9dcfb_6_41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c1e5a9dcfb_6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c1e5a9dcfb_6_41"/>
          <p:cNvSpPr txBox="1"/>
          <p:nvPr/>
        </p:nvSpPr>
        <p:spPr>
          <a:xfrm>
            <a:off x="477639" y="2689080"/>
            <a:ext cx="17173086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String normalization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Data type unification</a:t>
            </a:r>
          </a:p>
          <a:p>
            <a:pPr marL="457200" indent="-457200">
              <a:lnSpc>
                <a:spcPct val="20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ko-KR" altLang="en-US" sz="3200" b="1" err="1">
                <a:solidFill>
                  <a:schemeClr val="bg1"/>
                </a:solidFill>
              </a:rPr>
              <a:t>LightGBM</a:t>
            </a:r>
            <a:r>
              <a:rPr lang="ko-KR" altLang="en-US" sz="3200" b="1">
                <a:solidFill>
                  <a:schemeClr val="bg1"/>
                </a:solidFill>
              </a:rPr>
              <a:t>, </a:t>
            </a:r>
            <a:r>
              <a:rPr lang="ko-KR" altLang="en-US" sz="3200" b="1" err="1">
                <a:solidFill>
                  <a:schemeClr val="bg1"/>
                </a:solidFill>
              </a:rPr>
              <a:t>XGBoost의</a:t>
            </a:r>
            <a:r>
              <a:rPr lang="ko-KR" altLang="en-US" sz="3200" b="1">
                <a:solidFill>
                  <a:schemeClr val="bg1"/>
                </a:solidFill>
              </a:rPr>
              <a:t> 경우 </a:t>
            </a:r>
            <a:r>
              <a:rPr lang="ko-KR" altLang="en-US" sz="3200" b="1" err="1">
                <a:solidFill>
                  <a:schemeClr val="bg1"/>
                </a:solidFill>
              </a:rPr>
              <a:t>Label</a:t>
            </a:r>
            <a:r>
              <a:rPr lang="ko-KR" altLang="en-US" sz="3200" b="1">
                <a:solidFill>
                  <a:schemeClr val="bg1"/>
                </a:solidFill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</a:rPr>
              <a:t>encoding</a:t>
            </a:r>
            <a:endParaRPr lang="en-US" altLang="ko-KR" sz="3200" err="1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ko-KR" altLang="en-US" sz="3200" b="1">
                <a:solidFill>
                  <a:schemeClr val="bg1"/>
                </a:solidFill>
              </a:rPr>
              <a:t>아파트 평형 </a:t>
            </a:r>
            <a:r>
              <a:rPr lang="en-US" sz="3200" b="1">
                <a:solidFill>
                  <a:schemeClr val="bg1"/>
                </a:solidFill>
              </a:rPr>
              <a:t>Column </a:t>
            </a:r>
            <a:r>
              <a:rPr lang="ko-KR" altLang="en-US" sz="3200" b="1">
                <a:solidFill>
                  <a:schemeClr val="bg1"/>
                </a:solidFill>
              </a:rPr>
              <a:t>재생성</a:t>
            </a:r>
            <a:endParaRPr lang="en-US" sz="320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altLang="ko-KR" sz="3200" b="1">
                <a:solidFill>
                  <a:schemeClr val="bg1"/>
                </a:solidFill>
              </a:rPr>
              <a:t>-</a:t>
            </a:r>
            <a:r>
              <a:rPr lang="en-US" altLang="ko-KR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 기존 데이터에서 </a:t>
            </a:r>
            <a:r>
              <a:rPr lang="en-US" altLang="ko-KR" sz="2400" b="1">
                <a:solidFill>
                  <a:schemeClr val="bg1"/>
                </a:solidFill>
              </a:rPr>
              <a:t>60</a:t>
            </a:r>
            <a:r>
              <a:rPr lang="ko-KR" altLang="en-US" sz="2400" b="1">
                <a:solidFill>
                  <a:schemeClr val="bg1"/>
                </a:solidFill>
              </a:rPr>
              <a:t> 이하</a:t>
            </a:r>
            <a:r>
              <a:rPr lang="en-US" altLang="ko-KR" sz="2400" b="1">
                <a:solidFill>
                  <a:schemeClr val="bg1"/>
                </a:solidFill>
              </a:rPr>
              <a:t>,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60~85,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85~135,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135</a:t>
            </a:r>
            <a:r>
              <a:rPr lang="ko-KR" altLang="en-US" sz="2400" b="1">
                <a:solidFill>
                  <a:schemeClr val="bg1"/>
                </a:solidFill>
              </a:rPr>
              <a:t> 초과의 </a:t>
            </a:r>
            <a:r>
              <a:rPr lang="ko-KR" altLang="en-US" sz="2400" b="1" err="1">
                <a:solidFill>
                  <a:schemeClr val="bg1"/>
                </a:solidFill>
              </a:rPr>
              <a:t>갯수의</a:t>
            </a:r>
            <a:r>
              <a:rPr lang="ko-KR" altLang="en-US" sz="2400" b="1">
                <a:solidFill>
                  <a:schemeClr val="bg1"/>
                </a:solidFill>
              </a:rPr>
              <a:t> 합이 데이터 전체 개수에 비해 약 </a:t>
            </a:r>
            <a:r>
              <a:rPr lang="en-US" altLang="ko-KR" sz="2400" b="1">
                <a:solidFill>
                  <a:schemeClr val="bg1"/>
                </a:solidFill>
              </a:rPr>
              <a:t>30</a:t>
            </a:r>
            <a:r>
              <a:rPr lang="ko-KR" altLang="en-US" sz="2400" b="1">
                <a:solidFill>
                  <a:schemeClr val="bg1"/>
                </a:solidFill>
              </a:rPr>
              <a:t>만개 부족함</a:t>
            </a:r>
            <a:endParaRPr lang="ko-KR" altLang="en-US" sz="240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5000000000000000000" pitchFamily="2" charset="2"/>
              <a:buChar char="•"/>
            </a:pPr>
            <a:r>
              <a:rPr lang="en-US" altLang="ko-KR" sz="2400" b="1">
                <a:solidFill>
                  <a:schemeClr val="bg1"/>
                </a:solidFill>
              </a:rPr>
              <a:t>-&gt;</a:t>
            </a:r>
            <a:r>
              <a:rPr lang="ko-KR" altLang="en-US" sz="2400" b="1">
                <a:solidFill>
                  <a:schemeClr val="bg1"/>
                </a:solidFill>
              </a:rPr>
              <a:t> 전용면적 열에 기존 기준을 적용하여 아파트 평형 열을 새로 만듦</a:t>
            </a:r>
            <a:endParaRPr lang="en-US" sz="24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  <p:sp>
        <p:nvSpPr>
          <p:cNvPr id="227" name="Google Shape;227;g2c1e5a9dcfb_6_41"/>
          <p:cNvSpPr txBox="1"/>
          <p:nvPr/>
        </p:nvSpPr>
        <p:spPr>
          <a:xfrm>
            <a:off x="480200" y="682308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altLang="ko-KR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lang="en-US" altLang="ko-KR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E24741A-6C25-B549-D857-31C4619C5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335" y="2683538"/>
            <a:ext cx="7584936" cy="370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0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1e5a9dcfb_6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1e5a9dcfb_6_110"/>
          <p:cNvSpPr txBox="1"/>
          <p:nvPr/>
        </p:nvSpPr>
        <p:spPr>
          <a:xfrm>
            <a:off x="486630" y="682308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altLang="ko-KR" sz="4800" b="0" i="0" u="none" strike="noStrike" cap="none">
                <a:solidFill>
                  <a:srgbClr val="FFAABB"/>
                </a:solidFill>
                <a:latin typeface="Calibri"/>
                <a:ea typeface="Calibri"/>
                <a:cs typeface="Calibri"/>
              </a:rPr>
              <a:t>Feature Selection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8" name="Google Shape;188;g2c1e5a9dcfb_6_11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1e5a9dcfb_6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F7EF83-2C02-98F9-5B28-ED2789761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5803"/>
            <a:ext cx="18288000" cy="62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1e5a9dcfb_6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1e5a9dcfb_6_110"/>
          <p:cNvSpPr txBox="1"/>
          <p:nvPr/>
        </p:nvSpPr>
        <p:spPr>
          <a:xfrm>
            <a:off x="486630" y="682308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altLang="ko-KR" sz="4800" b="0" i="0" u="none" strike="noStrike" cap="none">
                <a:solidFill>
                  <a:srgbClr val="FFAABB"/>
                </a:solidFill>
                <a:latin typeface="Calibri"/>
                <a:ea typeface="Calibri"/>
                <a:cs typeface="Calibri"/>
              </a:rPr>
              <a:t>Feature Selection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8" name="Google Shape;188;g2c1e5a9dcfb_6_11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1e5a9dcfb_6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DEB9C6-94D0-7C17-C57B-14143519A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3222"/>
            <a:ext cx="18288000" cy="62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3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6b4b94586f_1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6b4b94586f_1_35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6b4b94586f_1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6b4b94586f_1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6b4b94586f_1_35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6b4b94586f_1_35"/>
          <p:cNvSpPr txBox="1"/>
          <p:nvPr/>
        </p:nvSpPr>
        <p:spPr>
          <a:xfrm>
            <a:off x="4550466" y="3482254"/>
            <a:ext cx="12703549" cy="461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>
              <a:lnSpc>
                <a:spcPct val="135714"/>
              </a:lnSpc>
              <a:buClr>
                <a:schemeClr val="dk1"/>
              </a:buClr>
              <a:buSzPts val="1100"/>
            </a:pPr>
            <a:r>
              <a:rPr lang="ko-KR" altLang="en-US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사용한 모델 </a:t>
            </a:r>
            <a:r>
              <a:rPr lang="en-US" altLang="ko-KR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ko-KR" sz="3200" b="1" i="0" u="none" strike="noStrike" cap="none" err="1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LightGBM</a:t>
            </a:r>
            <a:r>
              <a:rPr lang="en-US" altLang="ko-KR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3200" b="1" i="0" u="none" strike="noStrike" cap="none" err="1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altLang="ko-KR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3200" b="1" i="0" u="none" strike="noStrike" cap="none" err="1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CatBoost</a:t>
            </a:r>
            <a:endParaRPr lang="en-US" altLang="ko-KR" sz="3200" b="1">
              <a:solidFill>
                <a:srgbClr val="A4A0F9"/>
              </a:solidFill>
            </a:endParaRPr>
          </a:p>
          <a:p>
            <a:pPr>
              <a:lnSpc>
                <a:spcPct val="135714"/>
              </a:lnSpc>
            </a:pPr>
            <a:r>
              <a:rPr lang="ko-KR" altLang="en-US" sz="3000">
                <a:solidFill>
                  <a:srgbClr val="FFFFFF"/>
                </a:solidFill>
              </a:rPr>
              <a:t>트리 기반 </a:t>
            </a:r>
            <a:r>
              <a:rPr lang="ko-KR" altLang="en-US" sz="3000" err="1">
                <a:solidFill>
                  <a:srgbClr val="FFFFFF"/>
                </a:solidFill>
              </a:rPr>
              <a:t>부스팅</a:t>
            </a:r>
            <a:r>
              <a:rPr lang="ko-KR" altLang="en-US" sz="3000">
                <a:solidFill>
                  <a:srgbClr val="FFFFFF"/>
                </a:solidFill>
              </a:rPr>
              <a:t> 모델 중 데이터의 수가 충분한 것을 고려해 위 세 모델을 선택, 최종적으로 </a:t>
            </a:r>
            <a:r>
              <a:rPr lang="ko-KR" altLang="en-US" sz="3000" err="1">
                <a:solidFill>
                  <a:srgbClr val="FFFFFF"/>
                </a:solidFill>
              </a:rPr>
              <a:t>LightGBM</a:t>
            </a:r>
            <a:r>
              <a:rPr lang="ko-KR" altLang="en-US" sz="3000">
                <a:solidFill>
                  <a:srgbClr val="FFFFFF"/>
                </a:solidFill>
              </a:rPr>
              <a:t>, </a:t>
            </a:r>
            <a:r>
              <a:rPr lang="ko-KR" altLang="en-US" sz="3000" err="1">
                <a:solidFill>
                  <a:srgbClr val="FFFFFF"/>
                </a:solidFill>
              </a:rPr>
              <a:t>CatBoost</a:t>
            </a:r>
            <a:r>
              <a:rPr lang="ko-KR" altLang="en-US" sz="3000">
                <a:solidFill>
                  <a:srgbClr val="FFFFFF"/>
                </a:solidFill>
              </a:rPr>
              <a:t> 사용</a:t>
            </a:r>
          </a:p>
          <a:p>
            <a:pPr>
              <a:lnSpc>
                <a:spcPct val="135714"/>
              </a:lnSpc>
            </a:pPr>
            <a:r>
              <a:rPr lang="ko-KR" altLang="en-US" sz="3000">
                <a:solidFill>
                  <a:srgbClr val="FFFFFF"/>
                </a:solidFill>
              </a:rPr>
              <a:t>Pipeline을 구성하여 </a:t>
            </a:r>
            <a:r>
              <a:rPr lang="ko-KR" altLang="en-US" sz="3000" err="1">
                <a:solidFill>
                  <a:srgbClr val="FFFFFF"/>
                </a:solidFill>
              </a:rPr>
              <a:t>Hydra-core</a:t>
            </a:r>
            <a:r>
              <a:rPr lang="ko-KR" altLang="en-US" sz="3000">
                <a:solidFill>
                  <a:srgbClr val="FFFFFF"/>
                </a:solidFill>
              </a:rPr>
              <a:t> 라이브러리를 이용해 </a:t>
            </a:r>
            <a:r>
              <a:rPr lang="ko-KR" altLang="en-US" sz="3000" err="1">
                <a:solidFill>
                  <a:srgbClr val="FFFFFF"/>
                </a:solidFill>
              </a:rPr>
              <a:t>config를</a:t>
            </a:r>
            <a:r>
              <a:rPr lang="ko-KR" altLang="en-US" sz="3000">
                <a:solidFill>
                  <a:srgbClr val="FFFFFF"/>
                </a:solidFill>
              </a:rPr>
              <a:t> 관리함</a:t>
            </a:r>
          </a:p>
          <a:p>
            <a:pPr>
              <a:lnSpc>
                <a:spcPct val="135714"/>
              </a:lnSpc>
              <a:buSzPts val="1100"/>
            </a:pPr>
            <a:endParaRPr lang="en-US" altLang="ko-KR" sz="3200" b="1">
              <a:solidFill>
                <a:srgbClr val="A4A0F9"/>
              </a:solidFill>
            </a:endParaRPr>
          </a:p>
          <a:p>
            <a:pPr marL="0" marR="0" lvl="0" indent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ko-KR" altLang="en-US" sz="3200" b="1" i="0" u="none" strike="noStrike" cap="none" err="1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하이퍼</a:t>
            </a:r>
            <a:r>
              <a:rPr lang="ko-KR" altLang="en-US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파라미터 튜닝 </a:t>
            </a:r>
            <a:r>
              <a:rPr lang="en-US" altLang="ko-KR" sz="3200" b="1" i="0" u="none" strike="noStrike" cap="non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ko-KR" sz="3200" b="1" i="0" u="none" strike="noStrike" cap="none" err="1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Optuna</a:t>
            </a:r>
            <a:endParaRPr lang="en-US" altLang="ko-KR" sz="3200" b="1" i="0" u="none" strike="noStrike" cap="none">
              <a:solidFill>
                <a:srgbClr val="A4A0F9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35714"/>
              </a:lnSpc>
            </a:pPr>
            <a:r>
              <a:rPr lang="en-US" sz="3000" err="1">
                <a:solidFill>
                  <a:srgbClr val="FFFFFF"/>
                </a:solidFill>
              </a:rPr>
              <a:t>Optuna</a:t>
            </a:r>
            <a:r>
              <a:rPr lang="en-US" sz="3000">
                <a:solidFill>
                  <a:srgbClr val="FFFFFF"/>
                </a:solidFill>
              </a:rPr>
              <a:t> </a:t>
            </a:r>
            <a:r>
              <a:rPr lang="ko-KR" altLang="en-US" sz="3000">
                <a:solidFill>
                  <a:srgbClr val="FFFFFF"/>
                </a:solidFill>
              </a:rPr>
              <a:t>또한</a:t>
            </a:r>
            <a:r>
              <a:rPr lang="en-US" altLang="ko-KR" sz="3000">
                <a:solidFill>
                  <a:srgbClr val="FFFFFF"/>
                </a:solidFill>
              </a:rPr>
              <a:t> </a:t>
            </a:r>
            <a:r>
              <a:rPr lang="en-US" altLang="ko-KR" sz="3000" err="1">
                <a:solidFill>
                  <a:srgbClr val="FFFFFF"/>
                </a:solidFill>
              </a:rPr>
              <a:t>pipline을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ko-KR" sz="3000" err="1">
                <a:solidFill>
                  <a:srgbClr val="FFFFFF"/>
                </a:solidFill>
              </a:rPr>
              <a:t>구성하여</a:t>
            </a:r>
            <a:r>
              <a:rPr lang="en-US" altLang="ko-KR" sz="3000">
                <a:solidFill>
                  <a:srgbClr val="FFFFFF"/>
                </a:solidFill>
              </a:rPr>
              <a:t> Hydra-</a:t>
            </a:r>
            <a:r>
              <a:rPr lang="en-US" altLang="ko-KR" sz="3000" err="1">
                <a:solidFill>
                  <a:srgbClr val="FFFFFF"/>
                </a:solidFill>
              </a:rPr>
              <a:t>core를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ko-KR" sz="3000" err="1">
                <a:solidFill>
                  <a:srgbClr val="FFFFFF"/>
                </a:solidFill>
              </a:rPr>
              <a:t>이용해</a:t>
            </a:r>
            <a:r>
              <a:rPr lang="en-US" altLang="ko-KR" sz="3000">
                <a:solidFill>
                  <a:srgbClr val="FFFFFF"/>
                </a:solidFill>
              </a:rPr>
              <a:t> tuning </a:t>
            </a:r>
            <a:r>
              <a:rPr lang="en-US" altLang="ko-KR" sz="3000" err="1">
                <a:solidFill>
                  <a:srgbClr val="FFFFFF"/>
                </a:solidFill>
              </a:rPr>
              <a:t>자동화</a:t>
            </a:r>
          </a:p>
        </p:txBody>
      </p:sp>
      <p:sp>
        <p:nvSpPr>
          <p:cNvPr id="325" name="Google Shape;325;g26b4b94586f_1_35"/>
          <p:cNvSpPr txBox="1"/>
          <p:nvPr/>
        </p:nvSpPr>
        <p:spPr>
          <a:xfrm>
            <a:off x="-69901" y="666650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</a:rPr>
              <a:t>Modeling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238CC9-AB03-9E89-AC32-BF63D31A3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37" y="3252788"/>
            <a:ext cx="3194789" cy="50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6b4b94586f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6b4b94586f_1_5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6b4b94586f_1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6b4b94586f_1_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b4b94586f_1_59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6b4b94586f_1_59"/>
          <p:cNvSpPr txBox="1"/>
          <p:nvPr/>
        </p:nvSpPr>
        <p:spPr>
          <a:xfrm>
            <a:off x="-69901" y="666650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최종 결과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26;g2c1e5a9dcfb_6_41">
            <a:extLst>
              <a:ext uri="{FF2B5EF4-FFF2-40B4-BE49-F238E27FC236}">
                <a16:creationId xmlns:a16="http://schemas.microsoft.com/office/drawing/2014/main" id="{DB80795F-ADC1-46D3-80C2-05C68336472D}"/>
              </a:ext>
            </a:extLst>
          </p:cNvPr>
          <p:cNvSpPr txBox="1"/>
          <p:nvPr/>
        </p:nvSpPr>
        <p:spPr>
          <a:xfrm>
            <a:off x="1067980" y="3304634"/>
            <a:ext cx="17173086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 err="1">
                <a:solidFill>
                  <a:schemeClr val="bg1"/>
                </a:solidFill>
              </a:rPr>
              <a:t>데이터셋의</a:t>
            </a:r>
            <a:r>
              <a:rPr lang="en-US" altLang="ko-KR" sz="3200" b="1">
                <a:solidFill>
                  <a:schemeClr val="bg1"/>
                </a:solidFill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</a:rPr>
              <a:t>경우</a:t>
            </a:r>
            <a:endParaRPr lang="en-US" altLang="ko-KR" sz="32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외부 데이터를 이용한 파생 변수를 생성한 경우, 오히려 Public LB 상 악영향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파생 변수 </a:t>
            </a:r>
            <a:r>
              <a:rPr lang="ko-KR" altLang="en-US" sz="2400" b="1" err="1">
                <a:solidFill>
                  <a:schemeClr val="bg1"/>
                </a:solidFill>
              </a:rPr>
              <a:t>결측치</a:t>
            </a:r>
            <a:r>
              <a:rPr lang="ko-KR" altLang="en-US" sz="2400" b="1">
                <a:solidFill>
                  <a:schemeClr val="bg1"/>
                </a:solidFill>
              </a:rPr>
              <a:t> 및 테스트 데이터에 대해 선형 </a:t>
            </a:r>
            <a:r>
              <a:rPr lang="ko-KR" altLang="en-US" sz="2400" b="1" err="1">
                <a:solidFill>
                  <a:schemeClr val="bg1"/>
                </a:solidFill>
              </a:rPr>
              <a:t>보간을</a:t>
            </a:r>
            <a:r>
              <a:rPr lang="ko-KR" altLang="en-US" sz="2400" b="1">
                <a:solidFill>
                  <a:schemeClr val="bg1"/>
                </a:solidFill>
              </a:rPr>
              <a:t> 이용한 </a:t>
            </a:r>
            <a:r>
              <a:rPr lang="ko-KR" altLang="en-US" sz="2400" b="1" err="1">
                <a:solidFill>
                  <a:schemeClr val="bg1"/>
                </a:solidFill>
              </a:rPr>
              <a:t>결측치</a:t>
            </a:r>
            <a:r>
              <a:rPr lang="ko-KR" altLang="en-US" sz="2400" b="1">
                <a:solidFill>
                  <a:schemeClr val="bg1"/>
                </a:solidFill>
              </a:rPr>
              <a:t> 처리가 문제일 것으로 예상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b="1">
                <a:solidFill>
                  <a:schemeClr val="bg1"/>
                </a:solidFill>
              </a:rPr>
              <a:t>-&gt;</a:t>
            </a:r>
            <a:r>
              <a:rPr lang="ko-KR" altLang="en-US" sz="2400" b="1">
                <a:solidFill>
                  <a:schemeClr val="bg1"/>
                </a:solidFill>
              </a:rPr>
              <a:t> 기존 변수들을 이용한 </a:t>
            </a:r>
            <a:r>
              <a:rPr lang="ko-KR" altLang="en-US" sz="2400" b="1" err="1">
                <a:solidFill>
                  <a:schemeClr val="bg1"/>
                </a:solidFill>
              </a:rPr>
              <a:t>전처리</a:t>
            </a:r>
            <a:r>
              <a:rPr lang="ko-KR" altLang="en-US" sz="2400" b="1">
                <a:solidFill>
                  <a:schemeClr val="bg1"/>
                </a:solidFill>
              </a:rPr>
              <a:t> + 도로명 주소, 외부 지도 API 이용이 가장 성능이 좋았음</a:t>
            </a:r>
            <a:endParaRPr lang="en-US" altLang="ko-KR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기존 데이터에서 잘못된 부분을 고쳐주는 것만이 유의했을 것이라 예상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6b4b94586f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6b4b94586f_1_5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6b4b94586f_1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6b4b94586f_1_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b4b94586f_1_59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6b4b94586f_1_59"/>
          <p:cNvSpPr txBox="1"/>
          <p:nvPr/>
        </p:nvSpPr>
        <p:spPr>
          <a:xfrm>
            <a:off x="-69901" y="666650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최종 결과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26;g2c1e5a9dcfb_6_41">
            <a:extLst>
              <a:ext uri="{FF2B5EF4-FFF2-40B4-BE49-F238E27FC236}">
                <a16:creationId xmlns:a16="http://schemas.microsoft.com/office/drawing/2014/main" id="{DB80795F-ADC1-46D3-80C2-05C68336472D}"/>
              </a:ext>
            </a:extLst>
          </p:cNvPr>
          <p:cNvSpPr txBox="1"/>
          <p:nvPr/>
        </p:nvSpPr>
        <p:spPr>
          <a:xfrm>
            <a:off x="1067980" y="3673965"/>
            <a:ext cx="17173086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 err="1">
                <a:solidFill>
                  <a:schemeClr val="bg1"/>
                </a:solidFill>
              </a:rPr>
              <a:t>모델의</a:t>
            </a:r>
            <a:r>
              <a:rPr lang="en-US" altLang="ko-KR" sz="3200" b="1">
                <a:solidFill>
                  <a:schemeClr val="bg1"/>
                </a:solidFill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</a:rPr>
              <a:t>경우</a:t>
            </a:r>
            <a:endParaRPr lang="en-US" altLang="ko-KR" sz="32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</a:t>
            </a:r>
            <a:r>
              <a:rPr lang="ko-KR" altLang="en-US" sz="2400" b="1" err="1">
                <a:solidFill>
                  <a:schemeClr val="bg1"/>
                </a:solidFill>
              </a:rPr>
              <a:t>XGBoost의</a:t>
            </a:r>
            <a:r>
              <a:rPr lang="ko-KR" altLang="en-US" sz="2400" b="1">
                <a:solidFill>
                  <a:schemeClr val="bg1"/>
                </a:solidFill>
              </a:rPr>
              <a:t> 경우 </a:t>
            </a:r>
            <a:r>
              <a:rPr lang="ko-KR" altLang="en-US" sz="2400" b="1" err="1">
                <a:solidFill>
                  <a:schemeClr val="bg1"/>
                </a:solidFill>
              </a:rPr>
              <a:t>LightGBM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CatBoost에</a:t>
            </a:r>
            <a:r>
              <a:rPr lang="ko-KR" altLang="en-US" sz="2400" b="1">
                <a:solidFill>
                  <a:schemeClr val="bg1"/>
                </a:solidFill>
              </a:rPr>
              <a:t> 비해 Public </a:t>
            </a:r>
            <a:r>
              <a:rPr lang="ko-KR" altLang="en-US" sz="2400" b="1" err="1">
                <a:solidFill>
                  <a:schemeClr val="bg1"/>
                </a:solidFill>
              </a:rPr>
              <a:t>LB가</a:t>
            </a:r>
            <a:r>
              <a:rPr lang="ko-KR" altLang="en-US" sz="2400" b="1">
                <a:solidFill>
                  <a:schemeClr val="bg1"/>
                </a:solidFill>
              </a:rPr>
              <a:t> 낮음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100만개 이상의 데이터셋에 대해 </a:t>
            </a:r>
            <a:r>
              <a:rPr lang="ko-KR" altLang="en-US" sz="2400" b="1" err="1">
                <a:solidFill>
                  <a:schemeClr val="bg1"/>
                </a:solidFill>
              </a:rPr>
              <a:t>LightGBM과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CatBoost가</a:t>
            </a:r>
            <a:r>
              <a:rPr lang="ko-KR" altLang="en-US" sz="2400" b="1">
                <a:solidFill>
                  <a:schemeClr val="bg1"/>
                </a:solidFill>
              </a:rPr>
              <a:t> 더 적당함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Optuna를</a:t>
            </a:r>
            <a:r>
              <a:rPr lang="ko-KR" altLang="en-US" sz="2400" b="1">
                <a:solidFill>
                  <a:schemeClr val="bg1"/>
                </a:solidFill>
              </a:rPr>
              <a:t> 이용하여 모든 실험에 대해서 50 </a:t>
            </a:r>
            <a:r>
              <a:rPr lang="ko-KR" altLang="en-US" sz="2400" b="1" err="1">
                <a:solidFill>
                  <a:schemeClr val="bg1"/>
                </a:solidFill>
              </a:rPr>
              <a:t>trials</a:t>
            </a:r>
            <a:r>
              <a:rPr lang="ko-KR" altLang="en-US" sz="2400" b="1">
                <a:solidFill>
                  <a:schemeClr val="bg1"/>
                </a:solidFill>
              </a:rPr>
              <a:t> 이상 </a:t>
            </a:r>
            <a:r>
              <a:rPr lang="ko-KR" altLang="en-US" sz="2400" b="1" err="1">
                <a:solidFill>
                  <a:schemeClr val="bg1"/>
                </a:solidFill>
              </a:rPr>
              <a:t>하이퍼</a:t>
            </a:r>
            <a:r>
              <a:rPr lang="ko-KR" altLang="en-US" sz="2400" b="1">
                <a:solidFill>
                  <a:schemeClr val="bg1"/>
                </a:solidFill>
              </a:rPr>
              <a:t> 파라미터 튜닝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Fold</a:t>
            </a:r>
            <a:r>
              <a:rPr lang="ko-KR" altLang="en-US" sz="2400" b="1">
                <a:solidFill>
                  <a:schemeClr val="bg1"/>
                </a:solidFill>
              </a:rPr>
              <a:t> 수를 5에서 10으로 늘림</a:t>
            </a:r>
          </a:p>
        </p:txBody>
      </p:sp>
    </p:spTree>
    <p:extLst>
      <p:ext uri="{BB962C8B-B14F-4D97-AF65-F5344CB8AC3E}">
        <p14:creationId xmlns:p14="http://schemas.microsoft.com/office/powerpoint/2010/main" val="335227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6b4b94586f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619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6b4b94586f_0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52" y="9749266"/>
            <a:ext cx="3816657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6b4b94586f_0_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0811" y="9767801"/>
            <a:ext cx="8562006" cy="60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6b4b94586f_0_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20811" y="9767801"/>
            <a:ext cx="8562006" cy="60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6b4b94586f_0_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b4b94586f_0_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37960" y="2109695"/>
            <a:ext cx="13609793" cy="611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6b4b94586f_0_8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83710" y="2284974"/>
            <a:ext cx="2341629" cy="179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6b4b94586f_0_8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993916" y="5252499"/>
            <a:ext cx="5261895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6b4b94586f_0_83"/>
          <p:cNvPicPr preferRelativeResize="0"/>
          <p:nvPr/>
        </p:nvPicPr>
        <p:blipFill rotWithShape="1">
          <a:blip r:embed="rId11">
            <a:alphaModFix/>
          </a:blip>
          <a:srcRect r="75555"/>
          <a:stretch/>
        </p:blipFill>
        <p:spPr>
          <a:xfrm>
            <a:off x="5695067" y="3135188"/>
            <a:ext cx="755738" cy="120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6b4b94586f_0_83"/>
          <p:cNvPicPr preferRelativeResize="0"/>
          <p:nvPr/>
        </p:nvPicPr>
        <p:blipFill rotWithShape="1">
          <a:blip r:embed="rId12">
            <a:alphaModFix/>
          </a:blip>
          <a:srcRect r="83172"/>
          <a:stretch/>
        </p:blipFill>
        <p:spPr>
          <a:xfrm>
            <a:off x="5695068" y="4189195"/>
            <a:ext cx="877188" cy="120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6b4b94586f_0_83"/>
          <p:cNvPicPr preferRelativeResize="0"/>
          <p:nvPr/>
        </p:nvPicPr>
        <p:blipFill rotWithShape="1">
          <a:blip r:embed="rId13">
            <a:alphaModFix/>
          </a:blip>
          <a:srcRect r="78566"/>
          <a:stretch/>
        </p:blipFill>
        <p:spPr>
          <a:xfrm>
            <a:off x="5695068" y="5243203"/>
            <a:ext cx="948631" cy="121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6b4b94586f_0_83"/>
          <p:cNvPicPr preferRelativeResize="0"/>
          <p:nvPr/>
        </p:nvPicPr>
        <p:blipFill rotWithShape="1">
          <a:blip r:embed="rId14">
            <a:alphaModFix/>
          </a:blip>
          <a:srcRect r="83410"/>
          <a:stretch/>
        </p:blipFill>
        <p:spPr>
          <a:xfrm>
            <a:off x="5695065" y="6291725"/>
            <a:ext cx="877200" cy="12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6054B-0E2B-00E2-0DC2-710DFFC76448}"/>
              </a:ext>
            </a:extLst>
          </p:cNvPr>
          <p:cNvSpPr txBox="1"/>
          <p:nvPr/>
        </p:nvSpPr>
        <p:spPr>
          <a:xfrm>
            <a:off x="6629407" y="4363389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대회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8CC42-27C9-143C-4BE0-5AD9A360E9D2}"/>
              </a:ext>
            </a:extLst>
          </p:cNvPr>
          <p:cNvSpPr txBox="1"/>
          <p:nvPr/>
        </p:nvSpPr>
        <p:spPr>
          <a:xfrm>
            <a:off x="6636134" y="5443038"/>
            <a:ext cx="28616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대회 수행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E5CB1-D97A-B2B8-BBAC-23650F3EDAB7}"/>
              </a:ext>
            </a:extLst>
          </p:cNvPr>
          <p:cNvSpPr txBox="1"/>
          <p:nvPr/>
        </p:nvSpPr>
        <p:spPr>
          <a:xfrm>
            <a:off x="6636133" y="6487054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대회 회고</a:t>
            </a:r>
          </a:p>
        </p:txBody>
      </p:sp>
      <p:pic>
        <p:nvPicPr>
          <p:cNvPr id="6" name="Google Shape;101;g26b4b94586f_0_83">
            <a:extLst>
              <a:ext uri="{FF2B5EF4-FFF2-40B4-BE49-F238E27FC236}">
                <a16:creationId xmlns:a16="http://schemas.microsoft.com/office/drawing/2014/main" id="{C1B74745-4382-0CB1-09D8-6A87C6D043E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3443"/>
          <a:stretch/>
        </p:blipFill>
        <p:spPr>
          <a:xfrm>
            <a:off x="6586544" y="3142116"/>
            <a:ext cx="2366849" cy="1208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70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6b4b94586f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6b4b94586f_1_59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6b4b94586f_1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6b4b94586f_1_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b4b94586f_1_59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6b4b94586f_1_59"/>
          <p:cNvSpPr txBox="1"/>
          <p:nvPr/>
        </p:nvSpPr>
        <p:spPr>
          <a:xfrm>
            <a:off x="-69901" y="666650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최종 결과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26;g2c1e5a9dcfb_6_41">
            <a:extLst>
              <a:ext uri="{FF2B5EF4-FFF2-40B4-BE49-F238E27FC236}">
                <a16:creationId xmlns:a16="http://schemas.microsoft.com/office/drawing/2014/main" id="{DB80795F-ADC1-46D3-80C2-05C68336472D}"/>
              </a:ext>
            </a:extLst>
          </p:cNvPr>
          <p:cNvSpPr txBox="1"/>
          <p:nvPr/>
        </p:nvSpPr>
        <p:spPr>
          <a:xfrm>
            <a:off x="1067980" y="3304634"/>
            <a:ext cx="17173086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 err="1">
                <a:solidFill>
                  <a:schemeClr val="bg1"/>
                </a:solidFill>
              </a:rPr>
              <a:t>앙상블의</a:t>
            </a:r>
            <a:r>
              <a:rPr lang="en-US" altLang="ko-KR" sz="3200" b="1">
                <a:solidFill>
                  <a:schemeClr val="bg1"/>
                </a:solidFill>
              </a:rPr>
              <a:t> </a:t>
            </a:r>
            <a:r>
              <a:rPr lang="en-US" altLang="ko-KR" sz="3200" b="1" err="1">
                <a:solidFill>
                  <a:schemeClr val="bg1"/>
                </a:solidFill>
              </a:rPr>
              <a:t>경우</a:t>
            </a:r>
            <a:endParaRPr lang="en-US" altLang="ko-KR" sz="3200" b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정형 데이터 ML, 가격 예측, </a:t>
            </a:r>
            <a:r>
              <a:rPr lang="ko-KR" altLang="en-US" sz="2400" b="1" err="1">
                <a:solidFill>
                  <a:schemeClr val="bg1"/>
                </a:solidFill>
              </a:rPr>
              <a:t>time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series</a:t>
            </a:r>
            <a:r>
              <a:rPr lang="ko-KR" altLang="en-US" sz="2400" b="1">
                <a:solidFill>
                  <a:schemeClr val="bg1"/>
                </a:solidFill>
              </a:rPr>
              <a:t> 특성상 큰 </a:t>
            </a:r>
            <a:r>
              <a:rPr lang="ko-KR" altLang="en-US" sz="2400" b="1" err="1">
                <a:solidFill>
                  <a:schemeClr val="bg1"/>
                </a:solidFill>
              </a:rPr>
              <a:t>shake-up을</a:t>
            </a:r>
            <a:r>
              <a:rPr lang="ko-KR" altLang="en-US" sz="2400" b="1">
                <a:solidFill>
                  <a:schemeClr val="bg1"/>
                </a:solidFill>
              </a:rPr>
              <a:t> 사전에 예상했음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RMSE라는</a:t>
            </a:r>
            <a:r>
              <a:rPr lang="ko-KR" altLang="en-US" sz="2400" b="1">
                <a:solidFill>
                  <a:schemeClr val="bg1"/>
                </a:solidFill>
              </a:rPr>
              <a:t> 단순한 평가 </a:t>
            </a:r>
            <a:r>
              <a:rPr lang="ko-KR" altLang="en-US" sz="2400" b="1" err="1">
                <a:solidFill>
                  <a:schemeClr val="bg1"/>
                </a:solidFill>
              </a:rPr>
              <a:t>메트릭의</a:t>
            </a:r>
            <a:r>
              <a:rPr lang="ko-KR" altLang="en-US" sz="2400" b="1">
                <a:solidFill>
                  <a:schemeClr val="bg1"/>
                </a:solidFill>
              </a:rPr>
              <a:t> 특성상, Public </a:t>
            </a:r>
            <a:r>
              <a:rPr lang="ko-KR" altLang="en-US" sz="2400" b="1" err="1">
                <a:solidFill>
                  <a:schemeClr val="bg1"/>
                </a:solidFill>
              </a:rPr>
              <a:t>LB에서</a:t>
            </a:r>
            <a:r>
              <a:rPr lang="ko-KR" altLang="en-US" sz="2400" b="1">
                <a:solidFill>
                  <a:schemeClr val="bg1"/>
                </a:solidFill>
              </a:rPr>
              <a:t> 높은 성적을 기록한 </a:t>
            </a:r>
            <a:r>
              <a:rPr lang="ko-KR" altLang="en-US" sz="2400" b="1" err="1">
                <a:solidFill>
                  <a:schemeClr val="bg1"/>
                </a:solidFill>
              </a:rPr>
              <a:t>submission을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weighted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average를</a:t>
            </a:r>
            <a:r>
              <a:rPr lang="ko-KR" altLang="en-US" sz="2400" b="1">
                <a:solidFill>
                  <a:schemeClr val="bg1"/>
                </a:solidFill>
              </a:rPr>
              <a:t> 내는 방식이 </a:t>
            </a:r>
            <a:r>
              <a:rPr lang="ko-KR" altLang="en-US" sz="2400" b="1" err="1">
                <a:solidFill>
                  <a:schemeClr val="bg1"/>
                </a:solidFill>
              </a:rPr>
              <a:t>shake-up을</a:t>
            </a:r>
            <a:r>
              <a:rPr lang="ko-KR" altLang="en-US" sz="2400" b="1">
                <a:solidFill>
                  <a:schemeClr val="bg1"/>
                </a:solidFill>
              </a:rPr>
              <a:t> 방지하는 강건한 </a:t>
            </a:r>
            <a:r>
              <a:rPr lang="ko-KR" altLang="en-US" sz="2400" b="1" err="1">
                <a:solidFill>
                  <a:schemeClr val="bg1"/>
                </a:solidFill>
              </a:rPr>
              <a:t>ensemble이</a:t>
            </a:r>
            <a:r>
              <a:rPr lang="ko-KR" altLang="en-US" sz="2400" b="1">
                <a:solidFill>
                  <a:schemeClr val="bg1"/>
                </a:solidFill>
              </a:rPr>
              <a:t> 될 것이라 예상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Public LB 기준 단일 모델 상위 2~3개의 </a:t>
            </a:r>
            <a:r>
              <a:rPr lang="ko-KR" altLang="en-US" sz="2400" b="1" err="1">
                <a:solidFill>
                  <a:schemeClr val="bg1"/>
                </a:solidFill>
              </a:rPr>
              <a:t>submission을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weighted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average하여</a:t>
            </a:r>
            <a:r>
              <a:rPr lang="ko-KR" altLang="en-US" sz="2400" b="1">
                <a:solidFill>
                  <a:schemeClr val="bg1"/>
                </a:solidFill>
              </a:rPr>
              <a:t> 최종 제출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C150055-4866-82E5-2A9A-607EAB93B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344" y="3533123"/>
            <a:ext cx="15379091" cy="3220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8D4C1-130C-014C-6897-767CA78252AE}"/>
              </a:ext>
            </a:extLst>
          </p:cNvPr>
          <p:cNvSpPr txBox="1"/>
          <p:nvPr/>
        </p:nvSpPr>
        <p:spPr>
          <a:xfrm>
            <a:off x="1474282" y="7751861"/>
            <a:ext cx="15716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err="1">
                <a:solidFill>
                  <a:schemeClr val="lt1"/>
                </a:solidFill>
              </a:rPr>
              <a:t>머신러닝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프로젝트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괴정에서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불필요한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반복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작업을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줄이고</a:t>
            </a:r>
            <a:r>
              <a:rPr lang="en-US" altLang="ko-KR" sz="2400" b="1">
                <a:solidFill>
                  <a:schemeClr val="lt1"/>
                </a:solidFill>
              </a:rPr>
              <a:t>, </a:t>
            </a:r>
            <a:r>
              <a:rPr lang="en-US" altLang="ko-KR" sz="2400" b="1" err="1">
                <a:solidFill>
                  <a:schemeClr val="lt1"/>
                </a:solidFill>
              </a:rPr>
              <a:t>일련의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과정을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체계적으로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관리하기</a:t>
            </a:r>
            <a:r>
              <a:rPr lang="en-US" altLang="ko-KR" sz="2400" b="1">
                <a:solidFill>
                  <a:schemeClr val="lt1"/>
                </a:solidFill>
              </a:rPr>
              <a:t> </a:t>
            </a:r>
            <a:r>
              <a:rPr lang="en-US" altLang="ko-KR" sz="2400" b="1" err="1">
                <a:solidFill>
                  <a:schemeClr val="lt1"/>
                </a:solidFill>
              </a:rPr>
              <a:t>위해</a:t>
            </a:r>
            <a:r>
              <a:rPr lang="en-US" altLang="ko-KR" sz="2400" b="1">
                <a:solidFill>
                  <a:schemeClr val="lt1"/>
                </a:solidFill>
              </a:rPr>
              <a:t> Pipeline </a:t>
            </a:r>
            <a:r>
              <a:rPr lang="en-US" altLang="ko-KR" sz="2400" b="1" err="1">
                <a:solidFill>
                  <a:schemeClr val="lt1"/>
                </a:solidFill>
              </a:rPr>
              <a:t>구축</a:t>
            </a:r>
            <a:endParaRPr lang="en-US" altLang="ko-KR" sz="24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3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26;g2c1e5a9dcfb_6_41">
            <a:extLst>
              <a:ext uri="{FF2B5EF4-FFF2-40B4-BE49-F238E27FC236}">
                <a16:creationId xmlns:a16="http://schemas.microsoft.com/office/drawing/2014/main" id="{05D5DA07-8A54-26B8-B1AA-55D6CF65389D}"/>
              </a:ext>
            </a:extLst>
          </p:cNvPr>
          <p:cNvSpPr txBox="1"/>
          <p:nvPr/>
        </p:nvSpPr>
        <p:spPr>
          <a:xfrm>
            <a:off x="515321" y="3051022"/>
            <a:ext cx="14547954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Dataset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</a:t>
            </a:r>
            <a:r>
              <a:rPr lang="ko-KR" altLang="en-US" sz="2400" b="1" err="1">
                <a:solidFill>
                  <a:schemeClr val="bg1"/>
                </a:solidFill>
              </a:rPr>
              <a:t>ML의</a:t>
            </a:r>
            <a:r>
              <a:rPr lang="ko-KR" altLang="en-US" sz="2400" b="1">
                <a:solidFill>
                  <a:schemeClr val="bg1"/>
                </a:solidFill>
              </a:rPr>
              <a:t> 경우 </a:t>
            </a:r>
            <a:r>
              <a:rPr lang="ko-KR" altLang="en-US" sz="2400" b="1" err="1">
                <a:solidFill>
                  <a:schemeClr val="bg1"/>
                </a:solidFill>
              </a:rPr>
              <a:t>DL에</a:t>
            </a:r>
            <a:r>
              <a:rPr lang="ko-KR" altLang="en-US" sz="2400" b="1">
                <a:solidFill>
                  <a:schemeClr val="bg1"/>
                </a:solidFill>
              </a:rPr>
              <a:t> 비해 </a:t>
            </a:r>
            <a:r>
              <a:rPr lang="ko-KR" altLang="en-US" sz="2400" b="1" err="1">
                <a:solidFill>
                  <a:schemeClr val="bg1"/>
                </a:solidFill>
              </a:rPr>
              <a:t>feature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engineering</a:t>
            </a:r>
            <a:r>
              <a:rPr lang="ko-KR" altLang="en-US" sz="2400" b="1">
                <a:solidFill>
                  <a:schemeClr val="bg1"/>
                </a:solidFill>
              </a:rPr>
              <a:t> 과정에서 일반화하기 힘들고 EDA 과정이 많이 </a:t>
            </a:r>
            <a:r>
              <a:rPr lang="ko-KR" altLang="en-US" sz="2400" b="1" err="1">
                <a:solidFill>
                  <a:schemeClr val="bg1"/>
                </a:solidFill>
              </a:rPr>
              <a:t>들어감</a:t>
            </a:r>
            <a:endParaRPr lang="en-US" altLang="ko-KR" sz="2400" b="1" err="1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각자 </a:t>
            </a:r>
            <a:r>
              <a:rPr lang="ko-KR" altLang="en-US" sz="2400" b="1" err="1">
                <a:solidFill>
                  <a:schemeClr val="bg1"/>
                </a:solidFill>
              </a:rPr>
              <a:t>EDA를</a:t>
            </a:r>
            <a:r>
              <a:rPr lang="ko-KR" altLang="en-US" sz="2400" b="1">
                <a:solidFill>
                  <a:schemeClr val="bg1"/>
                </a:solidFill>
              </a:rPr>
              <a:t> 통해 합친 파일을 그 때 그 때 </a:t>
            </a:r>
            <a:r>
              <a:rPr lang="ko-KR" altLang="en-US" sz="2400" b="1" err="1">
                <a:solidFill>
                  <a:schemeClr val="bg1"/>
                </a:solidFill>
              </a:rPr>
              <a:t>전처리하여</a:t>
            </a:r>
            <a:r>
              <a:rPr lang="ko-KR" altLang="en-US" sz="2400" b="1">
                <a:solidFill>
                  <a:schemeClr val="bg1"/>
                </a:solidFill>
              </a:rPr>
              <a:t> 기본 </a:t>
            </a:r>
            <a:r>
              <a:rPr lang="ko-KR" altLang="en-US" sz="2400" b="1" err="1">
                <a:solidFill>
                  <a:schemeClr val="bg1"/>
                </a:solidFill>
              </a:rPr>
              <a:t>DataLoader에</a:t>
            </a:r>
            <a:r>
              <a:rPr lang="ko-KR" altLang="en-US" sz="2400" b="1">
                <a:solidFill>
                  <a:schemeClr val="bg1"/>
                </a:solidFill>
              </a:rPr>
              <a:t> 적용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2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26;g2c1e5a9dcfb_6_41">
            <a:extLst>
              <a:ext uri="{FF2B5EF4-FFF2-40B4-BE49-F238E27FC236}">
                <a16:creationId xmlns:a16="http://schemas.microsoft.com/office/drawing/2014/main" id="{05D5DA07-8A54-26B8-B1AA-55D6CF65389D}"/>
              </a:ext>
            </a:extLst>
          </p:cNvPr>
          <p:cNvSpPr txBox="1"/>
          <p:nvPr/>
        </p:nvSpPr>
        <p:spPr>
          <a:xfrm>
            <a:off x="515321" y="3051022"/>
            <a:ext cx="14547954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Model pipeline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</a:t>
            </a:r>
            <a:r>
              <a:rPr lang="ko-KR" altLang="en-US" sz="2400" b="1" err="1">
                <a:solidFill>
                  <a:schemeClr val="bg1"/>
                </a:solidFill>
              </a:rPr>
              <a:t>LightGBM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XGBoost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Catboost에</a:t>
            </a:r>
            <a:r>
              <a:rPr lang="ko-KR" altLang="en-US" sz="2400" b="1">
                <a:solidFill>
                  <a:schemeClr val="bg1"/>
                </a:solidFill>
              </a:rPr>
              <a:t> 대해 모델 </a:t>
            </a:r>
            <a:r>
              <a:rPr lang="ko-KR" altLang="en-US" sz="2400" b="1" err="1">
                <a:solidFill>
                  <a:schemeClr val="bg1"/>
                </a:solidFill>
              </a:rPr>
              <a:t>train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test</a:t>
            </a:r>
            <a:r>
              <a:rPr lang="ko-KR" altLang="en-US" sz="2400" b="1">
                <a:solidFill>
                  <a:schemeClr val="bg1"/>
                </a:solidFill>
              </a:rPr>
              <a:t> 파이프라인 구성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Hydra-core를</a:t>
            </a:r>
            <a:r>
              <a:rPr lang="ko-KR" altLang="en-US" sz="2400" b="1">
                <a:solidFill>
                  <a:schemeClr val="bg1"/>
                </a:solidFill>
              </a:rPr>
              <a:t> 이용한 .</a:t>
            </a:r>
            <a:r>
              <a:rPr lang="ko-KR" altLang="en-US" sz="2400" b="1" err="1">
                <a:solidFill>
                  <a:schemeClr val="bg1"/>
                </a:solidFill>
              </a:rPr>
              <a:t>yaml</a:t>
            </a:r>
            <a:r>
              <a:rPr lang="ko-KR" altLang="en-US" sz="2400" b="1">
                <a:solidFill>
                  <a:schemeClr val="bg1"/>
                </a:solidFill>
              </a:rPr>
              <a:t> 파일 관리로 실험 자동화 및 </a:t>
            </a:r>
            <a:r>
              <a:rPr lang="ko-KR" altLang="en-US" sz="2400" b="1" err="1">
                <a:solidFill>
                  <a:schemeClr val="bg1"/>
                </a:solidFill>
              </a:rPr>
              <a:t>logging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3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26;g2c1e5a9dcfb_6_41">
            <a:extLst>
              <a:ext uri="{FF2B5EF4-FFF2-40B4-BE49-F238E27FC236}">
                <a16:creationId xmlns:a16="http://schemas.microsoft.com/office/drawing/2014/main" id="{05D5DA07-8A54-26B8-B1AA-55D6CF65389D}"/>
              </a:ext>
            </a:extLst>
          </p:cNvPr>
          <p:cNvSpPr txBox="1"/>
          <p:nvPr/>
        </p:nvSpPr>
        <p:spPr>
          <a:xfrm>
            <a:off x="515321" y="3051022"/>
            <a:ext cx="14547954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Tuning pipeline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</a:t>
            </a:r>
            <a:r>
              <a:rPr lang="ko-KR" altLang="en-US" sz="2400" b="1" err="1">
                <a:solidFill>
                  <a:schemeClr val="bg1"/>
                </a:solidFill>
              </a:rPr>
              <a:t>LightGBM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XGBoost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Catboost에</a:t>
            </a:r>
            <a:r>
              <a:rPr lang="ko-KR" altLang="en-US" sz="2400" b="1">
                <a:solidFill>
                  <a:schemeClr val="bg1"/>
                </a:solidFill>
              </a:rPr>
              <a:t> 대해 자동 </a:t>
            </a:r>
            <a:r>
              <a:rPr lang="ko-KR" altLang="en-US" sz="2400" b="1" err="1">
                <a:solidFill>
                  <a:schemeClr val="bg1"/>
                </a:solidFill>
              </a:rPr>
              <a:t>tuning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pipeline</a:t>
            </a:r>
            <a:r>
              <a:rPr lang="ko-KR" altLang="en-US" sz="2400" b="1">
                <a:solidFill>
                  <a:schemeClr val="bg1"/>
                </a:solidFill>
              </a:rPr>
              <a:t> 구성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Hydra-core를</a:t>
            </a:r>
            <a:r>
              <a:rPr lang="ko-KR" altLang="en-US" sz="2400" b="1">
                <a:solidFill>
                  <a:schemeClr val="bg1"/>
                </a:solidFill>
              </a:rPr>
              <a:t> 이용한 .</a:t>
            </a:r>
            <a:r>
              <a:rPr lang="ko-KR" altLang="en-US" sz="2400" b="1" err="1">
                <a:solidFill>
                  <a:schemeClr val="bg1"/>
                </a:solidFill>
              </a:rPr>
              <a:t>yaml</a:t>
            </a:r>
            <a:r>
              <a:rPr lang="ko-KR" altLang="en-US" sz="2400" b="1">
                <a:solidFill>
                  <a:schemeClr val="bg1"/>
                </a:solidFill>
              </a:rPr>
              <a:t> 파일로 관리, </a:t>
            </a:r>
            <a:r>
              <a:rPr lang="ko-KR" altLang="en-US" sz="2400" b="1" err="1">
                <a:solidFill>
                  <a:schemeClr val="bg1"/>
                </a:solidFill>
              </a:rPr>
              <a:t>전처리</a:t>
            </a:r>
            <a:r>
              <a:rPr lang="ko-KR" altLang="en-US" sz="2400" b="1">
                <a:solidFill>
                  <a:schemeClr val="bg1"/>
                </a:solidFill>
              </a:rPr>
              <a:t> 데이터셋에 대해 바로 </a:t>
            </a:r>
            <a:r>
              <a:rPr lang="ko-KR" altLang="en-US" sz="2400" b="1" err="1">
                <a:solidFill>
                  <a:schemeClr val="bg1"/>
                </a:solidFill>
              </a:rPr>
              <a:t>tuning</a:t>
            </a:r>
            <a:r>
              <a:rPr lang="ko-KR" altLang="en-US" sz="2400" b="1">
                <a:solidFill>
                  <a:schemeClr val="bg1"/>
                </a:solidFill>
              </a:rPr>
              <a:t> 가능하게끔 구성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75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26;g2c1e5a9dcfb_6_41">
            <a:extLst>
              <a:ext uri="{FF2B5EF4-FFF2-40B4-BE49-F238E27FC236}">
                <a16:creationId xmlns:a16="http://schemas.microsoft.com/office/drawing/2014/main" id="{05D5DA07-8A54-26B8-B1AA-55D6CF65389D}"/>
              </a:ext>
            </a:extLst>
          </p:cNvPr>
          <p:cNvSpPr txBox="1"/>
          <p:nvPr/>
        </p:nvSpPr>
        <p:spPr>
          <a:xfrm>
            <a:off x="515321" y="3051022"/>
            <a:ext cx="14547954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Logging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각 모델에 대한 </a:t>
            </a:r>
            <a:r>
              <a:rPr lang="ko-KR" altLang="en-US" sz="2400" b="1" err="1">
                <a:solidFill>
                  <a:schemeClr val="bg1"/>
                </a:solidFill>
              </a:rPr>
              <a:t>WandB</a:t>
            </a:r>
            <a:r>
              <a:rPr lang="ko-KR" altLang="en-US" sz="2400" b="1">
                <a:solidFill>
                  <a:schemeClr val="bg1"/>
                </a:solidFill>
              </a:rPr>
              <a:t> </a:t>
            </a:r>
            <a:r>
              <a:rPr lang="ko-KR" altLang="en-US" sz="2400" b="1" err="1">
                <a:solidFill>
                  <a:schemeClr val="bg1"/>
                </a:solidFill>
              </a:rPr>
              <a:t>Callback</a:t>
            </a:r>
            <a:r>
              <a:rPr lang="ko-KR" altLang="en-US" sz="2400" b="1">
                <a:solidFill>
                  <a:schemeClr val="bg1"/>
                </a:solidFill>
              </a:rPr>
              <a:t> 이용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멤버들의 </a:t>
            </a:r>
            <a:r>
              <a:rPr lang="ko-KR" altLang="en-US" sz="2400" b="1" err="1">
                <a:solidFill>
                  <a:schemeClr val="bg1"/>
                </a:solidFill>
              </a:rPr>
              <a:t>WandB에</a:t>
            </a:r>
            <a:r>
              <a:rPr lang="ko-KR" altLang="en-US" sz="2400" b="1">
                <a:solidFill>
                  <a:schemeClr val="bg1"/>
                </a:solidFill>
              </a:rPr>
              <a:t> 바로 연동되게끔 함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EE875E17-C1E7-9E4A-6880-0443F6C80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07" y="2797033"/>
            <a:ext cx="11191352" cy="3813704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B9BA30E-D330-F04A-2D5C-34F2E4D48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001" y="6791638"/>
            <a:ext cx="10298515" cy="3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6b4b94586f_1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6b4b94586f_1_76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6b4b94586f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6b4b94586f_1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6b4b94586f_1_76"/>
          <p:cNvSpPr txBox="1"/>
          <p:nvPr/>
        </p:nvSpPr>
        <p:spPr>
          <a:xfrm>
            <a:off x="402301" y="1525067"/>
            <a:ext cx="15133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6b4b94586f_1_76"/>
          <p:cNvSpPr txBox="1"/>
          <p:nvPr/>
        </p:nvSpPr>
        <p:spPr>
          <a:xfrm>
            <a:off x="-69901" y="666650"/>
            <a:ext cx="1687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AABB"/>
                </a:solidFill>
                <a:ea typeface="Calibri"/>
              </a:rPr>
              <a:t>ML Pipeline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26;g2c1e5a9dcfb_6_41">
            <a:extLst>
              <a:ext uri="{FF2B5EF4-FFF2-40B4-BE49-F238E27FC236}">
                <a16:creationId xmlns:a16="http://schemas.microsoft.com/office/drawing/2014/main" id="{05D5DA07-8A54-26B8-B1AA-55D6CF65389D}"/>
              </a:ext>
            </a:extLst>
          </p:cNvPr>
          <p:cNvSpPr txBox="1"/>
          <p:nvPr/>
        </p:nvSpPr>
        <p:spPr>
          <a:xfrm>
            <a:off x="502761" y="2675410"/>
            <a:ext cx="15690953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bg1"/>
                </a:solidFill>
              </a:rPr>
              <a:t>Project Management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3200" b="1">
                <a:solidFill>
                  <a:schemeClr val="bg1"/>
                </a:solidFill>
              </a:rPr>
              <a:t>-</a:t>
            </a:r>
            <a:r>
              <a:rPr lang="en-US" sz="2400" b="1">
                <a:solidFill>
                  <a:schemeClr val="bg1"/>
                </a:solidFill>
              </a:rPr>
              <a:t>&gt;</a:t>
            </a:r>
            <a:r>
              <a:rPr lang="ko-KR" altLang="en-US" sz="2400" b="1">
                <a:solidFill>
                  <a:schemeClr val="bg1"/>
                </a:solidFill>
              </a:rPr>
              <a:t> GitHub에서 </a:t>
            </a:r>
            <a:r>
              <a:rPr lang="ko-KR" altLang="en-US" sz="2400" b="1" err="1">
                <a:solidFill>
                  <a:schemeClr val="bg1"/>
                </a:solidFill>
              </a:rPr>
              <a:t>project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management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</a:t>
            </a:r>
            <a:r>
              <a:rPr lang="ko-KR" altLang="en-US" sz="2400" b="1" err="1">
                <a:solidFill>
                  <a:schemeClr val="bg1"/>
                </a:solidFill>
              </a:rPr>
              <a:t>Commit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message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Branch에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신경써서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Pull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</a:rPr>
              <a:t>request</a:t>
            </a:r>
            <a:r>
              <a:rPr lang="ko-KR" altLang="en-US" sz="2400" b="1">
                <a:solidFill>
                  <a:schemeClr val="bg1"/>
                </a:solidFill>
              </a:rPr>
              <a:t> 진행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ko-KR" altLang="en-US" sz="2400" b="1">
                <a:solidFill>
                  <a:schemeClr val="bg1"/>
                </a:solidFill>
              </a:rPr>
              <a:t>-&gt; .</a:t>
            </a:r>
            <a:r>
              <a:rPr lang="ko-KR" altLang="en-US" sz="2400" b="1" err="1">
                <a:solidFill>
                  <a:schemeClr val="bg1"/>
                </a:solidFill>
              </a:rPr>
              <a:t>gitignore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formatter</a:t>
            </a:r>
            <a:r>
              <a:rPr lang="ko-KR" altLang="en-US" sz="2400" b="1">
                <a:solidFill>
                  <a:schemeClr val="bg1"/>
                </a:solidFill>
              </a:rPr>
              <a:t>, .</a:t>
            </a:r>
            <a:r>
              <a:rPr lang="ko-KR" altLang="en-US" sz="2400" b="1" err="1">
                <a:solidFill>
                  <a:schemeClr val="bg1"/>
                </a:solidFill>
              </a:rPr>
              <a:t>env</a:t>
            </a:r>
            <a:r>
              <a:rPr lang="ko-KR" altLang="en-US" sz="2400" b="1">
                <a:solidFill>
                  <a:schemeClr val="bg1"/>
                </a:solidFill>
              </a:rPr>
              <a:t>, </a:t>
            </a:r>
            <a:r>
              <a:rPr lang="ko-KR" altLang="en-US" sz="2400" b="1" err="1">
                <a:solidFill>
                  <a:schemeClr val="bg1"/>
                </a:solidFill>
              </a:rPr>
              <a:t>requirements.txt를</a:t>
            </a:r>
            <a:r>
              <a:rPr lang="ko-KR" altLang="en-US" sz="2400" b="1">
                <a:solidFill>
                  <a:schemeClr val="bg1"/>
                </a:solidFill>
              </a:rPr>
              <a:t> 잘 작성하여 프로젝트를 바로 </a:t>
            </a:r>
            <a:r>
              <a:rPr lang="ko-KR" altLang="en-US" sz="2400" b="1" err="1">
                <a:solidFill>
                  <a:schemeClr val="bg1"/>
                </a:solidFill>
              </a:rPr>
              <a:t>clone하여</a:t>
            </a:r>
            <a:r>
              <a:rPr lang="ko-KR" altLang="en-US" sz="2400" b="1">
                <a:solidFill>
                  <a:schemeClr val="bg1"/>
                </a:solidFill>
              </a:rPr>
              <a:t> 사용할 수 있게 함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6000"/>
            </a:pPr>
            <a:endParaRPr lang="en-US" altLang="ko-KR" sz="3200" b="1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F94BB0E-851B-5D24-C5E1-F8ABE7170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344" y="6102647"/>
            <a:ext cx="9287818" cy="39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5"/>
          <p:cNvGrpSpPr/>
          <p:nvPr/>
        </p:nvGrpSpPr>
        <p:grpSpPr>
          <a:xfrm>
            <a:off x="8547112" y="4070168"/>
            <a:ext cx="1513366" cy="793899"/>
            <a:chOff x="8547112" y="4070168"/>
            <a:chExt cx="1513366" cy="793899"/>
          </a:xfrm>
        </p:grpSpPr>
        <p:pic>
          <p:nvPicPr>
            <p:cNvPr id="130" name="Google Shape;130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47112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5"/>
            <p:cNvSpPr txBox="1"/>
            <p:nvPr/>
          </p:nvSpPr>
          <p:spPr>
            <a:xfrm>
              <a:off x="8867494" y="4182667"/>
              <a:ext cx="87260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>
                  <a:solidFill>
                    <a:srgbClr val="A4A0F9"/>
                  </a:solidFill>
                  <a:ea typeface="Calibri"/>
                </a:rPr>
                <a:t>04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5"/>
          <p:cNvSpPr txBox="1"/>
          <p:nvPr/>
        </p:nvSpPr>
        <p:spPr>
          <a:xfrm>
            <a:off x="3678404" y="5142857"/>
            <a:ext cx="1125078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ko-KR" altLang="en-US"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</a:t>
            </a:r>
            <a:r>
              <a:rPr lang="ko-KR" altLang="en-US" sz="6400">
                <a:solidFill>
                  <a:srgbClr val="FFFFFF"/>
                </a:solidFill>
              </a:rPr>
              <a:t>회고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006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21" y="5641187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7"/>
          <p:cNvSpPr txBox="1"/>
          <p:nvPr/>
        </p:nvSpPr>
        <p:spPr>
          <a:xfrm>
            <a:off x="387302" y="666660"/>
            <a:ext cx="142218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대회</a:t>
            </a: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800">
                <a:solidFill>
                  <a:srgbClr val="FFAABB"/>
                </a:solidFill>
              </a:rPr>
              <a:t>회고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17"/>
          <p:cNvGrpSpPr/>
          <p:nvPr/>
        </p:nvGrpSpPr>
        <p:grpSpPr>
          <a:xfrm>
            <a:off x="2136879" y="3135960"/>
            <a:ext cx="15539035" cy="1252973"/>
            <a:chOff x="2111758" y="3304270"/>
            <a:chExt cx="19917947" cy="1252973"/>
          </a:xfrm>
        </p:grpSpPr>
        <p:sp>
          <p:nvSpPr>
            <p:cNvPr id="435" name="Google Shape;435;p17"/>
            <p:cNvSpPr txBox="1"/>
            <p:nvPr/>
          </p:nvSpPr>
          <p:spPr>
            <a:xfrm>
              <a:off x="4081067" y="3304270"/>
              <a:ext cx="92775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altLang="en-US" sz="2400" b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기간이 짧았던 점에 대한 아쉬움</a:t>
              </a:r>
              <a:endParaRPr sz="1800" b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4091504" y="3972508"/>
              <a:ext cx="1793820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sz="1600">
                  <a:solidFill>
                    <a:schemeClr val="lt1"/>
                  </a:solidFill>
                </a:rPr>
                <a:t>다양한 </a:t>
              </a:r>
              <a:r>
                <a:rPr lang="ko-KR" sz="160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실험을 </a:t>
              </a:r>
              <a:r>
                <a:rPr lang="ko-KR" sz="1600">
                  <a:solidFill>
                    <a:schemeClr val="lt1"/>
                  </a:solidFill>
                </a:rPr>
                <a:t>하기에 시간이 </a:t>
              </a:r>
              <a:r>
                <a:rPr lang="ko-KR" altLang="en-US" sz="1600">
                  <a:solidFill>
                    <a:schemeClr val="lt1"/>
                  </a:solidFill>
                </a:rPr>
                <a:t>촉박했음</a:t>
              </a:r>
              <a:endParaRPr lang="ko-KR" sz="1600">
                <a:solidFill>
                  <a:schemeClr val="lt1"/>
                </a:solidFill>
              </a:endParaRPr>
            </a:p>
            <a:p>
              <a:r>
                <a:rPr lang="ko-KR" altLang="en-US" sz="1600">
                  <a:solidFill>
                    <a:schemeClr val="lt1"/>
                  </a:solidFill>
                </a:rPr>
                <a:t>파이프라인 구성하여 자동화한 점이 득이 됨</a:t>
              </a:r>
              <a:endParaRPr lang="ko-KR">
                <a:solidFill>
                  <a:schemeClr val="lt1"/>
                </a:solidFill>
              </a:endParaRPr>
            </a:p>
          </p:txBody>
        </p:sp>
        <p:grpSp>
          <p:nvGrpSpPr>
            <p:cNvPr id="437" name="Google Shape;437;p17"/>
            <p:cNvGrpSpPr/>
            <p:nvPr/>
          </p:nvGrpSpPr>
          <p:grpSpPr>
            <a:xfrm>
              <a:off x="2111758" y="3618372"/>
              <a:ext cx="2095200" cy="495096"/>
              <a:chOff x="2111758" y="3618372"/>
              <a:chExt cx="2095200" cy="495096"/>
            </a:xfrm>
          </p:grpSpPr>
          <p:pic>
            <p:nvPicPr>
              <p:cNvPr id="438" name="Google Shape;438;p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25958" y="3618372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Google Shape;439;p17"/>
              <p:cNvSpPr txBox="1"/>
              <p:nvPr/>
            </p:nvSpPr>
            <p:spPr>
              <a:xfrm>
                <a:off x="2111758" y="3653968"/>
                <a:ext cx="2095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Point 1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0" name="Google Shape;440;p17"/>
          <p:cNvSpPr txBox="1"/>
          <p:nvPr/>
        </p:nvSpPr>
        <p:spPr>
          <a:xfrm>
            <a:off x="402301" y="1525067"/>
            <a:ext cx="1513346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000"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17"/>
          <p:cNvGrpSpPr/>
          <p:nvPr/>
        </p:nvGrpSpPr>
        <p:grpSpPr>
          <a:xfrm>
            <a:off x="2136879" y="5141921"/>
            <a:ext cx="15539035" cy="1138671"/>
            <a:chOff x="2111758" y="4976961"/>
            <a:chExt cx="19917947" cy="1138671"/>
          </a:xfrm>
        </p:grpSpPr>
        <p:sp>
          <p:nvSpPr>
            <p:cNvPr id="442" name="Google Shape;442;p17"/>
            <p:cNvSpPr txBox="1"/>
            <p:nvPr/>
          </p:nvSpPr>
          <p:spPr>
            <a:xfrm>
              <a:off x="4081069" y="4976961"/>
              <a:ext cx="927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altLang="en-US" sz="2400" b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서버 리소스에 대한 아쉬움</a:t>
              </a:r>
              <a:endParaRPr lang="ko-KR" altLang="en-US" sz="1800" b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7"/>
            <p:cNvSpPr txBox="1"/>
            <p:nvPr/>
          </p:nvSpPr>
          <p:spPr>
            <a:xfrm>
              <a:off x="4091504" y="5530897"/>
              <a:ext cx="1793820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>
                  <a:solidFill>
                    <a:schemeClr val="lt1"/>
                  </a:solidFill>
                </a:rPr>
                <a:t>대회 초기 서버의</a:t>
              </a:r>
              <a:r>
                <a:rPr lang="ko-KR" altLang="en-US" sz="1600" b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및</a:t>
              </a:r>
              <a:r>
                <a:rPr lang="en-US" altLang="ko-KR" sz="1600">
                  <a:solidFill>
                    <a:schemeClr val="lt1"/>
                  </a:solidFill>
                </a:rPr>
                <a:t> RAM</a:t>
              </a:r>
              <a:r>
                <a:rPr lang="ko-KR" altLang="en-US" sz="1600" err="1">
                  <a:solidFill>
                    <a:schemeClr val="lt1"/>
                  </a:solidFill>
                </a:rPr>
                <a:t>에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성능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제한이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걸린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것</a:t>
              </a:r>
              <a:r>
                <a:rPr lang="en-US" altLang="ko-KR" sz="1600">
                  <a:solidFill>
                    <a:schemeClr val="lt1"/>
                  </a:solidFill>
                </a:rPr>
                <a:t> </a:t>
              </a:r>
              <a:r>
                <a:rPr lang="ko-KR" altLang="en-US" sz="1600">
                  <a:solidFill>
                    <a:schemeClr val="lt1"/>
                  </a:solidFill>
                </a:rPr>
                <a:t>같음</a:t>
              </a:r>
            </a:p>
            <a:p>
              <a:r>
                <a:rPr lang="ko-KR" sz="1600">
                  <a:solidFill>
                    <a:schemeClr val="lt1"/>
                  </a:solidFill>
                </a:rPr>
                <a:t>개인 </a:t>
              </a:r>
              <a:r>
                <a:rPr lang="ko-KR" sz="1600" err="1">
                  <a:solidFill>
                    <a:schemeClr val="lt1"/>
                  </a:solidFill>
                </a:rPr>
                <a:t>PC가</a:t>
              </a:r>
              <a:r>
                <a:rPr lang="ko-KR" sz="1600">
                  <a:solidFill>
                    <a:schemeClr val="lt1"/>
                  </a:solidFill>
                </a:rPr>
                <a:t> 더 </a:t>
              </a:r>
              <a:r>
                <a:rPr lang="ko-KR" altLang="en-US" sz="1600">
                  <a:solidFill>
                    <a:schemeClr val="lt1"/>
                  </a:solidFill>
                </a:rPr>
                <a:t>빨랐음</a:t>
              </a:r>
              <a:endParaRPr lang="ko-KR" sz="1600">
                <a:solidFill>
                  <a:schemeClr val="lt1"/>
                </a:solidFill>
              </a:endParaRPr>
            </a:p>
          </p:txBody>
        </p:sp>
        <p:grpSp>
          <p:nvGrpSpPr>
            <p:cNvPr id="444" name="Google Shape;444;p17"/>
            <p:cNvGrpSpPr/>
            <p:nvPr/>
          </p:nvGrpSpPr>
          <p:grpSpPr>
            <a:xfrm>
              <a:off x="2111758" y="5148184"/>
              <a:ext cx="2095200" cy="495096"/>
              <a:chOff x="2111758" y="5148184"/>
              <a:chExt cx="2095200" cy="495096"/>
            </a:xfrm>
          </p:grpSpPr>
          <p:pic>
            <p:nvPicPr>
              <p:cNvPr id="445" name="Google Shape;445;p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25958" y="5148184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6" name="Google Shape;446;p17"/>
              <p:cNvSpPr txBox="1"/>
              <p:nvPr/>
            </p:nvSpPr>
            <p:spPr>
              <a:xfrm>
                <a:off x="2111758" y="5212356"/>
                <a:ext cx="2095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Point 2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" name="Google Shape;441;p17">
            <a:extLst>
              <a:ext uri="{FF2B5EF4-FFF2-40B4-BE49-F238E27FC236}">
                <a16:creationId xmlns:a16="http://schemas.microsoft.com/office/drawing/2014/main" id="{A22DD52D-594B-E887-A22D-23CF2C22C9C3}"/>
              </a:ext>
            </a:extLst>
          </p:cNvPr>
          <p:cNvGrpSpPr/>
          <p:nvPr/>
        </p:nvGrpSpPr>
        <p:grpSpPr>
          <a:xfrm>
            <a:off x="2111757" y="7415360"/>
            <a:ext cx="15539035" cy="1138671"/>
            <a:chOff x="2111758" y="4976961"/>
            <a:chExt cx="19917947" cy="1138671"/>
          </a:xfrm>
        </p:grpSpPr>
        <p:sp>
          <p:nvSpPr>
            <p:cNvPr id="4" name="Google Shape;442;p17">
              <a:extLst>
                <a:ext uri="{FF2B5EF4-FFF2-40B4-BE49-F238E27FC236}">
                  <a16:creationId xmlns:a16="http://schemas.microsoft.com/office/drawing/2014/main" id="{6669D409-8CC6-9558-1825-C7004A938528}"/>
                </a:ext>
              </a:extLst>
            </p:cNvPr>
            <p:cNvSpPr txBox="1"/>
            <p:nvPr/>
          </p:nvSpPr>
          <p:spPr>
            <a:xfrm>
              <a:off x="4081069" y="4976961"/>
              <a:ext cx="927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400"/>
              </a:pPr>
              <a:r>
                <a:rPr lang="ko-KR" altLang="en-US" sz="2400">
                  <a:solidFill>
                    <a:srgbClr val="A4A0F9"/>
                  </a:solidFill>
                  <a:ea typeface="Calibri"/>
                </a:rPr>
                <a:t>매니지먼트는 어렵다</a:t>
              </a:r>
              <a:endParaRPr lang="ko-KR" altLang="en-US" sz="2400" b="0" u="none" strike="noStrike" cap="none">
                <a:solidFill>
                  <a:srgbClr val="A4A0F9"/>
                </a:solidFill>
                <a:ea typeface="Calibri"/>
              </a:endParaRPr>
            </a:p>
          </p:txBody>
        </p:sp>
        <p:sp>
          <p:nvSpPr>
            <p:cNvPr id="5" name="Google Shape;443;p17">
              <a:extLst>
                <a:ext uri="{FF2B5EF4-FFF2-40B4-BE49-F238E27FC236}">
                  <a16:creationId xmlns:a16="http://schemas.microsoft.com/office/drawing/2014/main" id="{3C5C0523-4FF7-685C-2351-71EB4DF7FF90}"/>
                </a:ext>
              </a:extLst>
            </p:cNvPr>
            <p:cNvSpPr txBox="1"/>
            <p:nvPr/>
          </p:nvSpPr>
          <p:spPr>
            <a:xfrm>
              <a:off x="4091504" y="5530897"/>
              <a:ext cx="1793820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600">
                  <a:solidFill>
                    <a:schemeClr val="lt1"/>
                  </a:solidFill>
                </a:rPr>
                <a:t>초기 파이프라인 및 엔지니어링 실험 배분에만 집중했음.</a:t>
              </a:r>
            </a:p>
            <a:p>
              <a:r>
                <a:rPr lang="ko-KR" altLang="en-US" sz="1600" err="1">
                  <a:solidFill>
                    <a:schemeClr val="lt1"/>
                  </a:solidFill>
                </a:rPr>
                <a:t>EDA는</a:t>
              </a:r>
              <a:r>
                <a:rPr lang="ko-KR" altLang="en-US" sz="1600">
                  <a:solidFill>
                    <a:schemeClr val="lt1"/>
                  </a:solidFill>
                </a:rPr>
                <a:t> 구체적인 토론 없이 전적으로 팀원에게 맡겼는데, 커뮤니케이션이 부족했음.</a:t>
              </a:r>
            </a:p>
          </p:txBody>
        </p:sp>
        <p:grpSp>
          <p:nvGrpSpPr>
            <p:cNvPr id="6" name="Google Shape;444;p17">
              <a:extLst>
                <a:ext uri="{FF2B5EF4-FFF2-40B4-BE49-F238E27FC236}">
                  <a16:creationId xmlns:a16="http://schemas.microsoft.com/office/drawing/2014/main" id="{8F0448FD-9BD7-C00D-2880-587B29E2A397}"/>
                </a:ext>
              </a:extLst>
            </p:cNvPr>
            <p:cNvGrpSpPr/>
            <p:nvPr/>
          </p:nvGrpSpPr>
          <p:grpSpPr>
            <a:xfrm>
              <a:off x="2111758" y="5148184"/>
              <a:ext cx="2095200" cy="495096"/>
              <a:chOff x="2111758" y="5148184"/>
              <a:chExt cx="2095200" cy="495096"/>
            </a:xfrm>
          </p:grpSpPr>
          <p:pic>
            <p:nvPicPr>
              <p:cNvPr id="7" name="Google Shape;445;p17">
                <a:extLst>
                  <a:ext uri="{FF2B5EF4-FFF2-40B4-BE49-F238E27FC236}">
                    <a16:creationId xmlns:a16="http://schemas.microsoft.com/office/drawing/2014/main" id="{5AEE7C58-DAA0-02A9-CEAD-FD3184E35448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25958" y="5148184"/>
                <a:ext cx="1466789" cy="495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446;p17">
                <a:extLst>
                  <a:ext uri="{FF2B5EF4-FFF2-40B4-BE49-F238E27FC236}">
                    <a16:creationId xmlns:a16="http://schemas.microsoft.com/office/drawing/2014/main" id="{7D5099EE-C0E9-5DF6-D1B0-BB437F99DE59}"/>
                  </a:ext>
                </a:extLst>
              </p:cNvPr>
              <p:cNvSpPr txBox="1"/>
              <p:nvPr/>
            </p:nvSpPr>
            <p:spPr>
              <a:xfrm>
                <a:off x="2111758" y="5212356"/>
                <a:ext cx="2095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A4A0F9"/>
                    </a:solidFill>
                    <a:latin typeface="Arial"/>
                    <a:ea typeface="Arial"/>
                    <a:cs typeface="Arial"/>
                    <a:sym typeface="Arial"/>
                  </a:rPr>
                  <a:t>Point </a:t>
                </a:r>
                <a:r>
                  <a:rPr lang="en-US" sz="2000">
                    <a:solidFill>
                      <a:srgbClr val="A4A0F9"/>
                    </a:solidFill>
                  </a:rPr>
                  <a:t>3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00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686857"/>
            <a:ext cx="18285714" cy="4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9"/>
          <p:cNvSpPr txBox="1"/>
          <p:nvPr/>
        </p:nvSpPr>
        <p:spPr>
          <a:xfrm>
            <a:off x="1179333" y="3629524"/>
            <a:ext cx="10235965" cy="194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US" sz="7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07901" y="5095238"/>
            <a:ext cx="122422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555" y="186569"/>
            <a:ext cx="3816657" cy="3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9"/>
          <p:cNvSpPr txBox="1"/>
          <p:nvPr/>
        </p:nvSpPr>
        <p:spPr>
          <a:xfrm>
            <a:off x="1179324" y="3153124"/>
            <a:ext cx="10235968" cy="65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9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6b4b94586f_0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5" cy="802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g26b4b94586f_0_176"/>
          <p:cNvGrpSpPr/>
          <p:nvPr/>
        </p:nvGrpSpPr>
        <p:grpSpPr>
          <a:xfrm>
            <a:off x="8386174" y="3932606"/>
            <a:ext cx="1513366" cy="1176854"/>
            <a:chOff x="8386174" y="3932606"/>
            <a:chExt cx="1513366" cy="1176854"/>
          </a:xfrm>
        </p:grpSpPr>
        <p:pic>
          <p:nvPicPr>
            <p:cNvPr id="113" name="Google Shape;113;g26b4b94586f_0_1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6174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g26b4b94586f_0_1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40079" y="3932606"/>
              <a:ext cx="1151883" cy="1176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g26b4b94586f_0_1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0695" y="4849346"/>
            <a:ext cx="4761436" cy="218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6b4b94586f_0_1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20811" y="9767801"/>
            <a:ext cx="8562006" cy="608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8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c1baabd82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c1baabd828_0_0"/>
          <p:cNvSpPr txBox="1"/>
          <p:nvPr/>
        </p:nvSpPr>
        <p:spPr>
          <a:xfrm>
            <a:off x="-2502000" y="1447150"/>
            <a:ext cx="1255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c1baabd82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15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28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591"/>
            <a:ext cx="18285714" cy="802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5"/>
          <p:cNvGrpSpPr/>
          <p:nvPr/>
        </p:nvGrpSpPr>
        <p:grpSpPr>
          <a:xfrm>
            <a:off x="8547112" y="4070168"/>
            <a:ext cx="1513366" cy="963884"/>
            <a:chOff x="8547112" y="4070168"/>
            <a:chExt cx="1513366" cy="963884"/>
          </a:xfrm>
        </p:grpSpPr>
        <p:pic>
          <p:nvPicPr>
            <p:cNvPr id="130" name="Google Shape;130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47112" y="4070168"/>
              <a:ext cx="1513366" cy="79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5"/>
            <p:cNvSpPr txBox="1"/>
            <p:nvPr/>
          </p:nvSpPr>
          <p:spPr>
            <a:xfrm>
              <a:off x="8867494" y="4182667"/>
              <a:ext cx="872609" cy="851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A4A0F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5"/>
          <p:cNvSpPr txBox="1"/>
          <p:nvPr/>
        </p:nvSpPr>
        <p:spPr>
          <a:xfrm>
            <a:off x="3678404" y="5142857"/>
            <a:ext cx="1125078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ko-KR" altLang="en-US"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대회 개요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39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315" y="5691429"/>
            <a:ext cx="18285714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9327952" y="9845248"/>
            <a:ext cx="8910143" cy="58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9" y="2248764"/>
            <a:ext cx="17237184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825713" y="682318"/>
            <a:ext cx="92824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>
                <a:solidFill>
                  <a:srgbClr val="FFAABB"/>
                </a:solidFill>
              </a:rPr>
              <a:t>대회</a:t>
            </a: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02301" y="1525067"/>
            <a:ext cx="1513346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0238000" y="6556610"/>
            <a:ext cx="6828332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r>
              <a:rPr lang="en-US" sz="1800" b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1800" b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r>
              <a:rPr lang="en-US" sz="1800" b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설명</a:t>
            </a:r>
            <a:endParaRPr sz="14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800">
                <a:solidFill>
                  <a:srgbClr val="FFFFFF"/>
                </a:solidFill>
              </a:rPr>
              <a:t>서울시 아파트</a:t>
            </a:r>
            <a:r>
              <a:rPr lang="en-US" altLang="ko-KR" sz="1800">
                <a:solidFill>
                  <a:srgbClr val="FFFFFF"/>
                </a:solidFill>
              </a:rPr>
              <a:t> </a:t>
            </a:r>
            <a:r>
              <a:rPr lang="ko-KR" altLang="en-US" sz="1800">
                <a:solidFill>
                  <a:srgbClr val="FFFFFF"/>
                </a:solidFill>
              </a:rPr>
              <a:t>실거래가</a:t>
            </a:r>
            <a:r>
              <a:rPr lang="en-US" altLang="ko-KR" sz="1800">
                <a:solidFill>
                  <a:srgbClr val="FFFFFF"/>
                </a:solidFill>
              </a:rPr>
              <a:t> </a:t>
            </a:r>
            <a:r>
              <a:rPr lang="ko-KR" altLang="en-US" sz="1800">
                <a:solidFill>
                  <a:srgbClr val="FFFFFF"/>
                </a:solidFill>
              </a:rPr>
              <a:t>예측</a:t>
            </a:r>
            <a:r>
              <a:rPr lang="en-US" altLang="ko-KR" sz="1800">
                <a:solidFill>
                  <a:srgbClr val="FFFFFF"/>
                </a:solidFill>
              </a:rPr>
              <a:t> </a:t>
            </a:r>
            <a:r>
              <a:rPr lang="ko-KR" altLang="en-US" sz="1800">
                <a:solidFill>
                  <a:srgbClr val="FFFFFF"/>
                </a:solidFill>
              </a:rPr>
              <a:t>대회에</a:t>
            </a:r>
            <a:r>
              <a:rPr lang="en-US" altLang="ko-KR" sz="1800">
                <a:solidFill>
                  <a:srgbClr val="FFFFFF"/>
                </a:solidFill>
              </a:rPr>
              <a:t> </a:t>
            </a:r>
            <a:r>
              <a:rPr lang="ko-KR" altLang="en-US" sz="1800">
                <a:solidFill>
                  <a:srgbClr val="FFFFFF"/>
                </a:solidFill>
              </a:rPr>
              <a:t>참여하여</a:t>
            </a:r>
            <a:r>
              <a:rPr lang="en-US" altLang="ko-KR" sz="1800">
                <a:solidFill>
                  <a:srgbClr val="FFFFFF"/>
                </a:solidFill>
              </a:rPr>
              <a:t> </a:t>
            </a:r>
            <a:r>
              <a:rPr lang="en-US" sz="1800">
                <a:solidFill>
                  <a:srgbClr val="FFFFFF"/>
                </a:solidFill>
              </a:rPr>
              <a:t> </a:t>
            </a:r>
            <a:endParaRPr lang="en-US" altLang="ko-KR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ML pipeline </a:t>
            </a:r>
            <a:r>
              <a:rPr lang="ko-KR" sz="1800">
                <a:solidFill>
                  <a:srgbClr val="FFFFFF"/>
                </a:solidFill>
              </a:rPr>
              <a:t>구축을</a:t>
            </a:r>
            <a:r>
              <a:rPr lang="en-US" sz="1800">
                <a:solidFill>
                  <a:srgbClr val="FFFFFF"/>
                </a:solidFill>
              </a:rPr>
              <a:t> </a:t>
            </a:r>
            <a:r>
              <a:rPr lang="ko-KR" sz="1800">
                <a:solidFill>
                  <a:srgbClr val="FFFFFF"/>
                </a:solidFill>
              </a:rPr>
              <a:t>통해</a:t>
            </a:r>
            <a:r>
              <a:rPr lang="en-US" sz="1800">
                <a:solidFill>
                  <a:srgbClr val="FFFFFF"/>
                </a:solidFill>
              </a:rPr>
              <a:t>  </a:t>
            </a:r>
            <a:r>
              <a:rPr lang="ko-KR" sz="1800">
                <a:solidFill>
                  <a:srgbClr val="FFFFFF"/>
                </a:solidFill>
              </a:rPr>
              <a:t>모델</a:t>
            </a:r>
            <a:r>
              <a:rPr lang="en-US" sz="1800">
                <a:solidFill>
                  <a:srgbClr val="FFFFFF"/>
                </a:solidFill>
              </a:rPr>
              <a:t> </a:t>
            </a:r>
            <a:r>
              <a:rPr lang="ko-KR" sz="1800">
                <a:solidFill>
                  <a:srgbClr val="FFFFFF"/>
                </a:solidFill>
              </a:rPr>
              <a:t>학습의</a:t>
            </a:r>
            <a:r>
              <a:rPr lang="en-US" sz="1800">
                <a:solidFill>
                  <a:srgbClr val="FFFFFF"/>
                </a:solidFill>
              </a:rPr>
              <a:t> </a:t>
            </a:r>
            <a:r>
              <a:rPr lang="ko-KR" sz="1800">
                <a:solidFill>
                  <a:srgbClr val="FFFFFF"/>
                </a:solidFill>
              </a:rPr>
              <a:t>과정을</a:t>
            </a:r>
            <a:r>
              <a:rPr lang="en-US" sz="1800">
                <a:solidFill>
                  <a:srgbClr val="FFFFFF"/>
                </a:solidFill>
              </a:rPr>
              <a:t> </a:t>
            </a:r>
            <a:r>
              <a:rPr lang="ko-KR" altLang="en-US" sz="1800">
                <a:solidFill>
                  <a:srgbClr val="FFFFFF"/>
                </a:solidFill>
              </a:rPr>
              <a:t>이해하고</a:t>
            </a:r>
            <a:endParaRPr lang="en-US" altLang="ko-KR" sz="1800">
              <a:solidFill>
                <a:srgbClr val="FFFFFF"/>
              </a:solidFill>
            </a:endParaRPr>
          </a:p>
          <a:p>
            <a:r>
              <a:rPr lang="ko-KR" sz="1800" err="1">
                <a:solidFill>
                  <a:srgbClr val="FFFFFF"/>
                </a:solidFill>
              </a:rPr>
              <a:t>머신러닝</a:t>
            </a:r>
            <a:r>
              <a:rPr lang="en-US" altLang="ko-KR" sz="1800">
                <a:solidFill>
                  <a:srgbClr val="FFFFFF"/>
                </a:solidFill>
                <a:ea typeface="Malgun Gothic"/>
              </a:rPr>
              <a:t> </a:t>
            </a:r>
            <a:r>
              <a:rPr lang="ko-KR" sz="1800">
                <a:solidFill>
                  <a:srgbClr val="FFFFFF"/>
                </a:solidFill>
              </a:rPr>
              <a:t>모델</a:t>
            </a:r>
            <a:r>
              <a:rPr lang="en-US" altLang="ko-KR" sz="1800">
                <a:solidFill>
                  <a:srgbClr val="FFFFFF"/>
                </a:solidFill>
                <a:ea typeface="Malgun Gothic"/>
              </a:rPr>
              <a:t> </a:t>
            </a:r>
            <a:r>
              <a:rPr lang="ko-KR" altLang="en-US" sz="1800">
                <a:solidFill>
                  <a:srgbClr val="FFFFFF"/>
                </a:solidFill>
              </a:rPr>
              <a:t>성능 향상을</a:t>
            </a:r>
            <a:r>
              <a:rPr lang="en-US" altLang="ko-KR" sz="1800">
                <a:solidFill>
                  <a:srgbClr val="FFFFFF"/>
                </a:solidFill>
                <a:ea typeface="Malgun Gothic"/>
              </a:rPr>
              <a:t>  </a:t>
            </a:r>
            <a:r>
              <a:rPr lang="en-US" altLang="ko-KR" sz="1800" err="1">
                <a:solidFill>
                  <a:srgbClr val="FFFFFF"/>
                </a:solidFill>
                <a:ea typeface="Malgun Gothic"/>
              </a:rPr>
              <a:t>경험</a:t>
            </a:r>
            <a:endParaRPr lang="en-US" altLang="ko-KR" sz="1800">
              <a:ea typeface="Malgun Gothic"/>
            </a:endParaRPr>
          </a:p>
          <a:p>
            <a:pPr>
              <a:lnSpc>
                <a:spcPct val="150000"/>
              </a:lnSpc>
              <a:buSzPts val="1800"/>
            </a:pPr>
            <a:endParaRPr lang="en-US" altLang="ko-KR" sz="1800">
              <a:solidFill>
                <a:srgbClr val="FFAABB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r>
              <a:rPr lang="en-US" sz="1800" b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2024. 03. 20. ~ 2024. 04. 02. 13:00</a:t>
            </a:r>
            <a:endParaRPr sz="1400" b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9484630" y="5691429"/>
            <a:ext cx="8047804" cy="717514"/>
            <a:chOff x="9484630" y="5691429"/>
            <a:chExt cx="8047804" cy="717514"/>
          </a:xfrm>
        </p:grpSpPr>
        <p:pic>
          <p:nvPicPr>
            <p:cNvPr id="146" name="Google Shape;146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84630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6"/>
            <p:cNvSpPr txBox="1"/>
            <p:nvPr/>
          </p:nvSpPr>
          <p:spPr>
            <a:xfrm>
              <a:off x="10094367" y="5763943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6"/>
          <p:cNvSpPr txBox="1"/>
          <p:nvPr/>
        </p:nvSpPr>
        <p:spPr>
          <a:xfrm>
            <a:off x="1540505" y="6556610"/>
            <a:ext cx="680009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u="none" strike="noStrike" cap="none" err="1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sz="14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SzPts val="1800"/>
            </a:pPr>
            <a:r>
              <a:rPr lang="en-US" sz="1800" b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ko-KR" altLang="en-US" sz="1800">
                <a:solidFill>
                  <a:schemeClr val="lt1"/>
                </a:solidFill>
              </a:rPr>
              <a:t>체계적, 효율적 관리를 위한 </a:t>
            </a:r>
            <a:r>
              <a:rPr lang="en-US" altLang="ko-KR" sz="1800">
                <a:solidFill>
                  <a:schemeClr val="lt1"/>
                </a:solidFill>
              </a:rPr>
              <a:t>ML pipeline </a:t>
            </a:r>
            <a:r>
              <a:rPr lang="ko-KR" altLang="en-US" sz="1800">
                <a:solidFill>
                  <a:schemeClr val="lt1"/>
                </a:solidFill>
              </a:rPr>
              <a:t>구축</a:t>
            </a:r>
            <a:r>
              <a:rPr lang="en-US" altLang="ko-KR" sz="1800">
                <a:solidFill>
                  <a:schemeClr val="lt1"/>
                </a:solidFill>
              </a:rPr>
              <a:t> </a:t>
            </a:r>
            <a:endParaRPr lang="en-US" altLang="ko-KR" sz="1800" b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50000"/>
              </a:lnSpc>
              <a:buSzPts val="1800"/>
            </a:pPr>
            <a:r>
              <a:rPr lang="en-US" sz="1800" b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1800">
                <a:solidFill>
                  <a:schemeClr val="lt1"/>
                </a:solidFill>
              </a:rPr>
              <a:t>학습 데이터를 이용하여  예측 모델의 일반화 성능을 높이기</a:t>
            </a:r>
            <a:endParaRPr lang="en-US" sz="1800" b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6"/>
          <p:cNvGrpSpPr/>
          <p:nvPr/>
        </p:nvGrpSpPr>
        <p:grpSpPr>
          <a:xfrm>
            <a:off x="836651" y="5691429"/>
            <a:ext cx="8047804" cy="738678"/>
            <a:chOff x="836651" y="5691429"/>
            <a:chExt cx="8047804" cy="738678"/>
          </a:xfrm>
        </p:grpSpPr>
        <p:pic>
          <p:nvPicPr>
            <p:cNvPr id="150" name="Google Shape;150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6651" y="5691429"/>
              <a:ext cx="8047804" cy="61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6"/>
            <p:cNvSpPr txBox="1"/>
            <p:nvPr/>
          </p:nvSpPr>
          <p:spPr>
            <a:xfrm>
              <a:off x="1446422" y="5785107"/>
              <a:ext cx="6828332" cy="6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2" name="Google Shape;15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9762" y="2869048"/>
            <a:ext cx="16106189" cy="242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4320027" y="4209248"/>
            <a:ext cx="964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서울시 아파트 실거래가 매매 데이터를 기반으로 아파트 가격을 예측</a:t>
            </a:r>
            <a:endParaRPr sz="1800" b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6"/>
          <p:cNvGrpSpPr/>
          <p:nvPr/>
        </p:nvGrpSpPr>
        <p:grpSpPr>
          <a:xfrm>
            <a:off x="8026375" y="3585266"/>
            <a:ext cx="2095200" cy="607990"/>
            <a:chOff x="8026375" y="3585266"/>
            <a:chExt cx="2095200" cy="607990"/>
          </a:xfrm>
        </p:grpSpPr>
        <p:pic>
          <p:nvPicPr>
            <p:cNvPr id="155" name="Google Shape;155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40600" y="3585266"/>
              <a:ext cx="1466789" cy="495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6"/>
            <p:cNvSpPr txBox="1"/>
            <p:nvPr/>
          </p:nvSpPr>
          <p:spPr>
            <a:xfrm>
              <a:off x="8026375" y="3652656"/>
              <a:ext cx="20952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AABB"/>
                  </a:solidFill>
                  <a:latin typeface="Arial"/>
                  <a:ea typeface="Arial"/>
                  <a:cs typeface="Arial"/>
                  <a:sym typeface="Arial"/>
                </a:rPr>
                <a:t>주제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60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1e5a9dcfb_6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1e5a9dcfb_6_110"/>
          <p:cNvSpPr txBox="1"/>
          <p:nvPr/>
        </p:nvSpPr>
        <p:spPr>
          <a:xfrm>
            <a:off x="871638" y="682308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sz="4800" b="0" i="0" u="none" strike="noStrike" cap="non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Dat</a:t>
            </a:r>
            <a:r>
              <a:rPr lang="en-US" sz="4800">
                <a:solidFill>
                  <a:srgbClr val="FFAABB"/>
                </a:solidFill>
              </a:rPr>
              <a:t>aset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8" name="Google Shape;188;g2c1e5a9dcfb_6_11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1e5a9dcfb_6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5ABF17-188E-4B7B-C6F9-B2F9C1886DBB}"/>
              </a:ext>
            </a:extLst>
          </p:cNvPr>
          <p:cNvSpPr txBox="1"/>
          <p:nvPr/>
        </p:nvSpPr>
        <p:spPr>
          <a:xfrm>
            <a:off x="996899" y="2575078"/>
            <a:ext cx="805198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solidFill>
                  <a:srgbClr val="A4A0F9"/>
                </a:solidFill>
              </a:rPr>
              <a:t>학습 데이터</a:t>
            </a:r>
            <a:r>
              <a:rPr lang="en-US" altLang="ko-KR" sz="3200" b="1">
                <a:solidFill>
                  <a:srgbClr val="A4A0F9"/>
                </a:solidFill>
              </a:rPr>
              <a:t> (20071.1.~2023.6.30.)</a:t>
            </a: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거래금액</a:t>
            </a:r>
            <a:r>
              <a:rPr lang="ko-KR" sz="2400">
                <a:solidFill>
                  <a:schemeClr val="bg1"/>
                </a:solidFill>
              </a:rPr>
              <a:t>(</a:t>
            </a:r>
            <a:r>
              <a:rPr lang="ko-KR" sz="2400" err="1">
                <a:solidFill>
                  <a:schemeClr val="bg1"/>
                </a:solidFill>
              </a:rPr>
              <a:t>target</a:t>
            </a:r>
            <a:r>
              <a:rPr lang="ko-KR" sz="2400">
                <a:solidFill>
                  <a:schemeClr val="bg1"/>
                </a:solidFill>
              </a:rPr>
              <a:t>)을 포함한 52개의 아파트의 정보에 대한 변수와 거래시점에 대한 변수</a:t>
            </a:r>
            <a:r>
              <a:rPr lang="ko-KR" altLang="en-US" sz="2400">
                <a:solidFill>
                  <a:schemeClr val="bg1"/>
                </a:solidFill>
              </a:rPr>
              <a:t> </a:t>
            </a:r>
          </a:p>
          <a:p>
            <a:r>
              <a:rPr lang="ko-KR" sz="2400">
                <a:solidFill>
                  <a:schemeClr val="bg1"/>
                </a:solidFill>
              </a:rPr>
              <a:t>+ 지하철역, 버스정류장 정보 </a:t>
            </a:r>
          </a:p>
          <a:p>
            <a:endParaRPr lang="ko-KR" altLang="en-US" sz="3200">
              <a:solidFill>
                <a:schemeClr val="bg1"/>
              </a:solidFill>
            </a:endParaRPr>
          </a:p>
        </p:txBody>
      </p:sp>
      <p:pic>
        <p:nvPicPr>
          <p:cNvPr id="5" name="그림 4" descr="텍스트, 폰트, 문서, 번호이(가) 표시된 사진&#10;&#10;자동 생성된 설명">
            <a:extLst>
              <a:ext uri="{FF2B5EF4-FFF2-40B4-BE49-F238E27FC236}">
                <a16:creationId xmlns:a16="http://schemas.microsoft.com/office/drawing/2014/main" id="{FF2BC241-9A47-9422-1E3F-8605D866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98" y="5219257"/>
            <a:ext cx="8251520" cy="4225263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9B6149-5EAC-259D-D4C1-A1B1B1349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123" y="5213724"/>
            <a:ext cx="8235864" cy="330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61DF6-FB45-289B-1551-87E3965D15CA}"/>
              </a:ext>
            </a:extLst>
          </p:cNvPr>
          <p:cNvSpPr txBox="1"/>
          <p:nvPr/>
        </p:nvSpPr>
        <p:spPr>
          <a:xfrm>
            <a:off x="9599508" y="2570310"/>
            <a:ext cx="803997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A4A0F9"/>
                </a:solidFill>
              </a:rPr>
              <a:t>평가 데이터</a:t>
            </a:r>
            <a:r>
              <a:rPr lang="en-US" altLang="ko-KR" sz="3200" b="1">
                <a:solidFill>
                  <a:srgbClr val="A4A0F9"/>
                </a:solidFill>
              </a:rPr>
              <a:t>(2023.7.1.~2023.9.26.)</a:t>
            </a: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거래금액</a:t>
            </a:r>
            <a:r>
              <a:rPr lang="en-US" altLang="ko-KR" sz="2400">
                <a:solidFill>
                  <a:schemeClr val="bg1"/>
                </a:solidFill>
              </a:rPr>
              <a:t>(target)</a:t>
            </a:r>
            <a:r>
              <a:rPr lang="ko-KR" altLang="en-US" sz="2400">
                <a:solidFill>
                  <a:schemeClr val="bg1"/>
                </a:solidFill>
              </a:rPr>
              <a:t>을 제외한 51개의 아파트의 정보에 대한 변수와 거래시점에 대한 변수 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0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1e5a9dcfb_6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1e5a9dcfb_6_110"/>
          <p:cNvSpPr txBox="1"/>
          <p:nvPr/>
        </p:nvSpPr>
        <p:spPr>
          <a:xfrm>
            <a:off x="574145" y="697965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AABB"/>
              </a:buClr>
              <a:buSzPts val="4800"/>
            </a:pPr>
            <a:r>
              <a:rPr lang="en-US" altLang="ko-KR" sz="4800" err="1">
                <a:solidFill>
                  <a:srgbClr val="FFAABB"/>
                </a:solidFill>
                <a:ea typeface="Calibri"/>
              </a:rPr>
              <a:t>평가</a:t>
            </a:r>
            <a:r>
              <a:rPr lang="en-US" altLang="ko-KR" sz="4800">
                <a:solidFill>
                  <a:srgbClr val="FFAABB"/>
                </a:solidFill>
                <a:ea typeface="Calibri"/>
              </a:rPr>
              <a:t> Metric</a:t>
            </a:r>
            <a:endParaRPr lang="en-US" altLang="ko-KR" sz="4800" b="0" i="0" u="none" strike="noStrike" cap="none">
              <a:solidFill>
                <a:srgbClr val="FFAABB"/>
              </a:solidFill>
              <a:ea typeface="Calibri"/>
            </a:endParaRPr>
          </a:p>
        </p:txBody>
      </p:sp>
      <p:sp>
        <p:nvSpPr>
          <p:cNvPr id="188" name="Google Shape;188;g2c1e5a9dcfb_6_11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1e5a9dcfb_6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5ABF17-188E-4B7B-C6F9-B2F9C1886DBB}"/>
              </a:ext>
            </a:extLst>
          </p:cNvPr>
          <p:cNvSpPr txBox="1"/>
          <p:nvPr/>
        </p:nvSpPr>
        <p:spPr>
          <a:xfrm>
            <a:off x="981242" y="2950859"/>
            <a:ext cx="805198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rgbClr val="A4A0F9"/>
                </a:solidFill>
              </a:rPr>
              <a:t>RMSE(Root</a:t>
            </a:r>
            <a:r>
              <a:rPr lang="ko-KR" altLang="en-US" sz="3200" b="1">
                <a:solidFill>
                  <a:srgbClr val="A4A0F9"/>
                </a:solidFill>
              </a:rPr>
              <a:t> </a:t>
            </a:r>
            <a:r>
              <a:rPr lang="en-US" altLang="ko-KR" sz="3200" b="1">
                <a:solidFill>
                  <a:srgbClr val="A4A0F9"/>
                </a:solidFill>
              </a:rPr>
              <a:t>Mean</a:t>
            </a:r>
            <a:r>
              <a:rPr lang="ko-KR" altLang="en-US" sz="3200" b="1">
                <a:solidFill>
                  <a:srgbClr val="A4A0F9"/>
                </a:solidFill>
              </a:rPr>
              <a:t> </a:t>
            </a:r>
            <a:r>
              <a:rPr lang="en-US" altLang="ko-KR" sz="3200" b="1">
                <a:solidFill>
                  <a:srgbClr val="A4A0F9"/>
                </a:solidFill>
              </a:rPr>
              <a:t>Squared</a:t>
            </a:r>
            <a:r>
              <a:rPr lang="ko-KR" altLang="en-US" sz="3200" b="1">
                <a:solidFill>
                  <a:srgbClr val="A4A0F9"/>
                </a:solidFill>
              </a:rPr>
              <a:t> </a:t>
            </a:r>
            <a:r>
              <a:rPr lang="en-US" altLang="ko-KR" sz="3200" b="1">
                <a:solidFill>
                  <a:srgbClr val="A4A0F9"/>
                </a:solidFill>
              </a:rPr>
              <a:t>Error)</a:t>
            </a:r>
          </a:p>
          <a:p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15ACB88E-86EE-FB2C-9C4A-77EF1269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40" y="4383194"/>
            <a:ext cx="11833769" cy="3699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8381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c1e5a9dcfb_6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40" y="366245"/>
            <a:ext cx="2365591" cy="3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1e5a9dcfb_6_110"/>
          <p:cNvSpPr txBox="1"/>
          <p:nvPr/>
        </p:nvSpPr>
        <p:spPr>
          <a:xfrm>
            <a:off x="871638" y="682308"/>
            <a:ext cx="1687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4800"/>
            </a:pPr>
            <a:r>
              <a:rPr lang="en-US" sz="4800">
                <a:solidFill>
                  <a:srgbClr val="FFAABB"/>
                </a:solidFill>
              </a:rPr>
              <a:t>EDA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8" name="Google Shape;188;g2c1e5a9dcfb_6_110"/>
          <p:cNvSpPr txBox="1"/>
          <p:nvPr/>
        </p:nvSpPr>
        <p:spPr>
          <a:xfrm>
            <a:off x="402301" y="1525067"/>
            <a:ext cx="1513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>
                <a:solidFill>
                  <a:srgbClr val="FFFFFF"/>
                </a:solidFill>
              </a:rPr>
              <a:t>ML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>
                <a:solidFill>
                  <a:srgbClr val="FFFFFF"/>
                </a:solidFill>
              </a:rPr>
              <a:t>Regression</a:t>
            </a:r>
            <a:r>
              <a:rPr lang="en-US" altLang="ko-KR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아파트 실거래가 예측</a:t>
            </a:r>
            <a:endParaRPr lang="ko-KR" altLang="en-U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c1e5a9dcfb_6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691429"/>
            <a:ext cx="18285715" cy="459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c1e5a9dcfb_6_110"/>
          <p:cNvSpPr txBox="1"/>
          <p:nvPr/>
        </p:nvSpPr>
        <p:spPr>
          <a:xfrm>
            <a:off x="9327952" y="9845248"/>
            <a:ext cx="8910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무단전재 및 재배포 금지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c1e5a9dcfb_6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609" y="2248764"/>
            <a:ext cx="17237182" cy="6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F960CE-5825-EB94-B607-5467AB674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99" y="2533161"/>
            <a:ext cx="15775602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6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revision>1</cp:revision>
  <dcterms:created xsi:type="dcterms:W3CDTF">2024-02-29T11:20:29Z</dcterms:created>
  <dcterms:modified xsi:type="dcterms:W3CDTF">2024-04-02T09:04:57Z</dcterms:modified>
</cp:coreProperties>
</file>